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png&amp;f=1&amp;nofb=1&amp;ipt=496218dc27851a1420cb45379e2b1c57c1083c035e80e1260710090b9f13cbc9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58" r:id="rId6"/>
    <p:sldId id="266" r:id="rId7"/>
    <p:sldId id="265" r:id="rId8"/>
    <p:sldId id="259" r:id="rId9"/>
    <p:sldId id="261" r:id="rId10"/>
    <p:sldId id="267" r:id="rId11"/>
    <p:sldId id="262" r:id="rId12"/>
  </p:sldIdLst>
  <p:sldSz cx="12192000" cy="6858000"/>
  <p:notesSz cx="6858000" cy="9144000"/>
  <p:embeddedFontLst>
    <p:embeddedFont>
      <p:font typeface="Atkinson Hyperlegible Next VF"/>
      <p:regular r:id="rId13"/>
    </p:embeddedFont>
    <p:embeddedFont>
      <p:font typeface="Cascadia Mono NF" panose="020B0604020202020204" charset="0"/>
      <p:regular r:id="rId14"/>
      <p:bold r:id="rId15"/>
      <p:italic r:id="rId16"/>
      <p:boldItalic r:id="rId17"/>
    </p:embeddedFont>
    <p:embeddedFont>
      <p:font typeface="Inter Variable Text" panose="02000503000000020004"/>
      <p:regular r:id="rId18"/>
      <p:bold r:id="rId19"/>
      <p:italic r:id="rId20"/>
      <p:boldItalic r:id="rId21"/>
    </p:embeddedFont>
  </p:embeddedFontLst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1B6"/>
    <a:srgbClr val="585B70"/>
    <a:srgbClr val="45475A"/>
    <a:srgbClr val="313244"/>
    <a:srgbClr val="1E1E2E"/>
    <a:srgbClr val="CDD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08"/>
    <p:restoredTop sz="98097"/>
  </p:normalViewPr>
  <p:slideViewPr>
    <p:cSldViewPr snapToGrid="0">
      <p:cViewPr varScale="1">
        <p:scale>
          <a:sx n="119" d="100"/>
          <a:sy n="119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9" cy="72008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23C00-74F3-1D9E-355F-78E3830A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BAFF7-C290-2D20-C09C-F28AD0AB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FD6A-A505-3638-052B-9BFA1800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7736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3FE5-08F9-A2E9-662F-F070D84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8DC0B-0259-9DF3-3842-1D0FCD602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3D3-0D65-BF0D-FBB2-C43656BB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D1D6-7258-704C-1582-B429266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C77D-F787-3A5B-3CC8-6B5435AF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319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F841C-D13E-1A36-EE06-860A5B0A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C8F0B-1B55-7CB1-DF64-DF276077C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7FFE-C53E-192F-36C7-B0A3F888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359-810E-755C-8752-E32565D1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BC9BE-7B3F-A9D0-DD3B-C0FA96A0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77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987D-17A2-BB90-DF94-EAE46F78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588B-3FB6-4472-8D91-D8DA5072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3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CB47-8F56-BEE4-1415-68766E7F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022-5C39-9AD5-9E96-66EA5173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376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4ECF-2DCD-43D8-C8E3-BDC2E315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AABF-EF7B-12C4-DA1E-44193B88D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37A87-EB63-0ADF-7123-E6F2C3DDC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2C803-B9FD-5B69-8DAE-0ADE677B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BDEC-FC97-B602-1F6C-AD417E59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1F55-1CD1-C819-A3AA-82311C0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631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8D2-0C52-9CAA-D1F0-8C0996A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4C74-CE5E-87CA-0FCD-04744F21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C3945-455A-2758-AB37-54B4EC3A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91373-C1DB-27A2-0B0F-785730157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6FE34-923C-238F-8CAA-8C270436D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90AEC-D64E-E2C1-A836-A5F363D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2A03D-14B0-64AA-7FEF-BE4BF424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11991-E7B5-AEEB-B317-8126D76A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52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3AE8-FEC5-79FE-C82E-C0600CDA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43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0D5D-354D-7BA8-4459-116ACBD2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42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B517-7C78-91D4-FA94-1B6782BE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3742-5663-151C-7C7B-4C00C71B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42839-E24E-3B01-3BF9-1AD55D8C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FE6A-5E49-0D99-4BC0-8DEFB23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34C1-CADE-F253-C705-5AEE4277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36EA8-D023-7383-1707-4DB29DC0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2344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E58-6E1A-1A67-DDB4-252708991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0B0F0-E874-E74F-9B88-120C811FC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4143B-2297-6181-38D0-2A68EB5C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0E5A4-3F9B-68A8-9327-AC40EDF1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03/01/2026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04AC-6AB1-7572-ABDD-E9FD43C6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06D7A-903A-F4D6-7252-997B110D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322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fld id="{3C6DDC34-978B-B74E-9E6E-904729986A38}" type="datetimeFigureOut">
              <a:rPr lang="en-CH" smtClean="0"/>
              <a:pPr/>
              <a:t>03/01/2026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61D861E7-7194-DD42-B5F3-F07F41D11B66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064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DD6F4"/>
          </a:solidFill>
          <a:latin typeface="Jellee Roman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D6F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D6F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D6F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&amp;f=1&amp;nofb=1&amp;ipt=496218dc27851a1420cb45379e2b1c57c1083c035e80e1260710090b9f13cbc9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1872-F794-C3F8-57E9-15E5EC0FE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2443"/>
            <a:ext cx="9144000" cy="2387600"/>
          </a:xfrm>
        </p:spPr>
        <p:txBody>
          <a:bodyPr/>
          <a:lstStyle/>
          <a:p>
            <a:r>
              <a:rPr lang="en-AU" dirty="0"/>
              <a:t>Hello, Git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837D1-C9AB-01A1-46DB-95C32D940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2118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by Ethan Burnet and Angus Wong</a:t>
            </a:r>
            <a:endParaRPr lang="en-CH" dirty="0">
              <a:solidFill>
                <a:schemeClr val="accent2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08B530A-4C4F-4F96-AE37-4BD1AEFA9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1957" y="1500368"/>
            <a:ext cx="2288085" cy="14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E7E6-A869-2575-E7B7-DB0F55E2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0EB7-3A12-A0B3-C62F-AEDDB435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Forking is available on remote Git platforms</a:t>
            </a:r>
          </a:p>
          <a:p>
            <a:r>
              <a:rPr lang="en-AU" dirty="0"/>
              <a:t>Forking creates a copy of the original repo under your control</a:t>
            </a:r>
          </a:p>
          <a:p>
            <a:r>
              <a:rPr lang="en-AU" dirty="0"/>
              <a:t>Make changes and push to your fork, then create a Pull Request to the original repo</a:t>
            </a:r>
          </a:p>
          <a:p>
            <a:endParaRPr lang="en-AU" dirty="0"/>
          </a:p>
        </p:txBody>
      </p:sp>
      <p:pic>
        <p:nvPicPr>
          <p:cNvPr id="4" name="Picture 3" descr="The image displays a GitHub pull request page with a code comparison between two branches, showing a change in the author's name from 'Angus Wong' to 'Corey McCormick'.&#10;&#10;AI-generated content may be incorrect.">
            <a:extLst>
              <a:ext uri="{FF2B5EF4-FFF2-40B4-BE49-F238E27FC236}">
                <a16:creationId xmlns:a16="http://schemas.microsoft.com/office/drawing/2014/main" id="{905FE6D8-EEE4-CD3C-F0E8-559067106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125" y="3429000"/>
            <a:ext cx="7434909" cy="313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5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5F11B-D945-BC0E-051A-DD4614E5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980A0CD3-6DF7-A433-3896-B63DA55253F2}"/>
              </a:ext>
            </a:extLst>
          </p:cNvPr>
          <p:cNvSpPr txBox="1">
            <a:spLocks/>
          </p:cNvSpPr>
          <p:nvPr/>
        </p:nvSpPr>
        <p:spPr>
          <a:xfrm>
            <a:off x="305281" y="351262"/>
            <a:ext cx="9562619" cy="13378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accent6"/>
                </a:solidFill>
              </a:rPr>
              <a:t>Workshop </a:t>
            </a:r>
            <a:r>
              <a:rPr lang="en-AU" dirty="0">
                <a:solidFill>
                  <a:schemeClr val="tx1"/>
                </a:solidFill>
              </a:rPr>
              <a:t>– make your first contribution</a:t>
            </a:r>
            <a:endParaRPr lang="en-CH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6ED74-D2DA-9F86-B3F4-42963778AECF}"/>
              </a:ext>
            </a:extLst>
          </p:cNvPr>
          <p:cNvSpPr txBox="1"/>
          <p:nvPr/>
        </p:nvSpPr>
        <p:spPr>
          <a:xfrm>
            <a:off x="305281" y="1507078"/>
            <a:ext cx="6513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Visit</a:t>
            </a:r>
            <a:r>
              <a:rPr lang="en-US" dirty="0">
                <a:solidFill>
                  <a:schemeClr val="accent1"/>
                </a:solidFill>
                <a:latin typeface="Cascadia Mono NF" panose="020B0609020000020004" pitchFamily="34" charset="0"/>
                <a:ea typeface="Cascadia Mono NF" panose="020B0609020000020004" pitchFamily="34" charset="0"/>
                <a:cs typeface="Cascadia Mono NF" panose="020B0609020000020004" pitchFamily="34" charset="0"/>
              </a:rPr>
              <a:t> https://github.com/codenetwork/git-101-2026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Read the instructions and set up your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Fork the repo, then clone your own forked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Add your name to </a:t>
            </a:r>
            <a:r>
              <a:rPr lang="en-AU" dirty="0" err="1"/>
              <a:t>Program.cs</a:t>
            </a:r>
            <a:r>
              <a:rPr lang="en-AU" dirty="0"/>
              <a:t>, add to stage, commit, and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Create a pull request to the original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Put your hand up and a facilitator will help merge it! </a:t>
            </a:r>
          </a:p>
          <a:p>
            <a:endParaRPr lang="en-US" dirty="0">
              <a:latin typeface="Inter Variable Text" panose="02000503000000020004" pitchFamily="2" charset="0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128C3-FFB8-6371-C5F9-154AE2BB26AD}"/>
              </a:ext>
            </a:extLst>
          </p:cNvPr>
          <p:cNvSpPr txBox="1"/>
          <p:nvPr/>
        </p:nvSpPr>
        <p:spPr>
          <a:xfrm>
            <a:off x="305281" y="3538403"/>
            <a:ext cx="110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Open</a:t>
            </a:r>
            <a:r>
              <a:rPr lang="en-US" dirty="0">
                <a:solidFill>
                  <a:schemeClr val="accent1"/>
                </a:solidFill>
                <a:latin typeface="Cascadia Mono NF" panose="020B0609020000020004" pitchFamily="34" charset="0"/>
                <a:ea typeface="Cascadia Mono NF" panose="020B0609020000020004" pitchFamily="34" charset="0"/>
                <a:cs typeface="Cascadia Mono NF" panose="020B0609020000020004" pitchFamily="34" charset="0"/>
              </a:rPr>
              <a:t> https://codenetwork.github.io/git-101-2026/ </a:t>
            </a:r>
            <a:r>
              <a:rPr lang="en-US" dirty="0"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to see the results, or scan the QR code</a:t>
            </a:r>
          </a:p>
        </p:txBody>
      </p:sp>
      <p:pic>
        <p:nvPicPr>
          <p:cNvPr id="15" name="Picture 2" descr="QR Code Image">
            <a:extLst>
              <a:ext uri="{FF2B5EF4-FFF2-40B4-BE49-F238E27FC236}">
                <a16:creationId xmlns:a16="http://schemas.microsoft.com/office/drawing/2014/main" id="{CA88BB64-FF00-E4EF-5310-6FA21AE0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102" y="4091439"/>
            <a:ext cx="2355690" cy="23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1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F05F-BD4A-3630-4D30-A956D207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9B2A9-8B0B-D451-1D64-1DD80434E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 to Git</a:t>
            </a:r>
          </a:p>
          <a:p>
            <a:r>
              <a:rPr lang="en-AU" dirty="0"/>
              <a:t>Git vs GitHub/GitLab/</a:t>
            </a:r>
            <a:r>
              <a:rPr lang="en-AU" dirty="0" err="1"/>
              <a:t>BitBucket</a:t>
            </a:r>
            <a:endParaRPr lang="en-AU" dirty="0"/>
          </a:p>
          <a:p>
            <a:r>
              <a:rPr lang="en-AU" dirty="0"/>
              <a:t>How to collaborate on Git</a:t>
            </a:r>
          </a:p>
          <a:p>
            <a:r>
              <a:rPr lang="en-AU" dirty="0"/>
              <a:t>Interactive Workshop</a:t>
            </a:r>
          </a:p>
          <a:p>
            <a:endParaRPr lang="en-AU" dirty="0"/>
          </a:p>
        </p:txBody>
      </p:sp>
      <p:pic>
        <p:nvPicPr>
          <p:cNvPr id="4" name="Picture 3" descr="github - Me using git - devRant">
            <a:extLst>
              <a:ext uri="{FF2B5EF4-FFF2-40B4-BE49-F238E27FC236}">
                <a16:creationId xmlns:a16="http://schemas.microsoft.com/office/drawing/2014/main" id="{D0AAD88D-6D30-929D-B15C-8AB22274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69" y="1358851"/>
            <a:ext cx="2822923" cy="23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me Git Compilation | by Lulu Ilmaknun Qurotaini | Medium">
            <a:extLst>
              <a:ext uri="{FF2B5EF4-FFF2-40B4-BE49-F238E27FC236}">
                <a16:creationId xmlns:a16="http://schemas.microsoft.com/office/drawing/2014/main" id="{29E309C8-EFD2-FF14-EBAE-E4397AF86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00" y="1358851"/>
            <a:ext cx="2370690" cy="23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 push force 💥 : r/ProgrammerHumor">
            <a:extLst>
              <a:ext uri="{FF2B5EF4-FFF2-40B4-BE49-F238E27FC236}">
                <a16:creationId xmlns:a16="http://schemas.microsoft.com/office/drawing/2014/main" id="{76DEE910-F57F-1AAB-9EC7-6B115215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072" y="3866700"/>
            <a:ext cx="2519363" cy="231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it branch? (Original Meme) — Steemit">
            <a:extLst>
              <a:ext uri="{FF2B5EF4-FFF2-40B4-BE49-F238E27FC236}">
                <a16:creationId xmlns:a16="http://schemas.microsoft.com/office/drawing/2014/main" id="{0E59A3C9-CF4A-2927-9A41-54C150D0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157" y="4145531"/>
            <a:ext cx="26193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3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8020-CFDD-EF24-20FD-5F273539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518C-DC38-39FF-CA91-325C1432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Version control software tools have existed since 1960s</a:t>
            </a:r>
          </a:p>
          <a:p>
            <a:r>
              <a:rPr lang="en-AU" dirty="0"/>
              <a:t>Git is one of the most popular version control systems in the world</a:t>
            </a:r>
          </a:p>
          <a:p>
            <a:r>
              <a:rPr lang="en-AU" dirty="0"/>
              <a:t>Developed by Linus Torvalds (yes, that guy) in 2005 as an open-source version control software to be used on Linux</a:t>
            </a:r>
          </a:p>
          <a:p>
            <a:r>
              <a:rPr lang="en-AU" dirty="0"/>
              <a:t>Saves snapshot of all files inside a repository (folder)</a:t>
            </a:r>
          </a:p>
          <a:p>
            <a:r>
              <a:rPr lang="en-AU" dirty="0"/>
              <a:t>Allows programmers to view history and checkout</a:t>
            </a:r>
            <a:br>
              <a:rPr lang="en-AU" dirty="0"/>
            </a:br>
            <a:r>
              <a:rPr lang="en-AU" dirty="0"/>
              <a:t>the files’ contents from any saved commits (version)</a:t>
            </a:r>
          </a:p>
          <a:p>
            <a:endParaRPr lang="en-AU" dirty="0"/>
          </a:p>
        </p:txBody>
      </p:sp>
      <p:pic>
        <p:nvPicPr>
          <p:cNvPr id="4" name="Picture 3" descr="What is Git? -">
            <a:extLst>
              <a:ext uri="{FF2B5EF4-FFF2-40B4-BE49-F238E27FC236}">
                <a16:creationId xmlns:a16="http://schemas.microsoft.com/office/drawing/2014/main" id="{AF30C93B-1F5E-5785-0953-54B30D7E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22" y="249103"/>
            <a:ext cx="2505909" cy="150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image depicts a minimalistic illustration of a tree with blue, interconnected nodes, floating against a cloudy sky, with small, white dots sprinkled around.&#10;&#10;AI-generated content may be incorrect.">
            <a:extLst>
              <a:ext uri="{FF2B5EF4-FFF2-40B4-BE49-F238E27FC236}">
                <a16:creationId xmlns:a16="http://schemas.microsoft.com/office/drawing/2014/main" id="{516E09DB-F07F-E397-A8D2-A8F3F117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38" y="4937064"/>
            <a:ext cx="2567854" cy="14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E3EF4C-EDF0-1341-F797-3C0437972153}"/>
              </a:ext>
            </a:extLst>
          </p:cNvPr>
          <p:cNvCxnSpPr>
            <a:cxnSpLocks/>
          </p:cNvCxnSpPr>
          <p:nvPr/>
        </p:nvCxnSpPr>
        <p:spPr>
          <a:xfrm>
            <a:off x="9334919" y="904493"/>
            <a:ext cx="0" cy="4878532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13EDDAF-DD2F-8EFD-DFFE-7824986534EB}"/>
              </a:ext>
            </a:extLst>
          </p:cNvPr>
          <p:cNvSpPr/>
          <p:nvPr/>
        </p:nvSpPr>
        <p:spPr>
          <a:xfrm>
            <a:off x="9229015" y="5783025"/>
            <a:ext cx="211807" cy="21180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CF0B1E-100E-F16A-A3C9-FEDC5B46725D}"/>
              </a:ext>
            </a:extLst>
          </p:cNvPr>
          <p:cNvSpPr txBox="1">
            <a:spLocks/>
          </p:cNvSpPr>
          <p:nvPr/>
        </p:nvSpPr>
        <p:spPr>
          <a:xfrm>
            <a:off x="329221" y="425073"/>
            <a:ext cx="7567165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accent3"/>
                </a:solidFill>
              </a:rPr>
              <a:t>Git lets you keep a </a:t>
            </a:r>
            <a:r>
              <a:rPr lang="en-AU" dirty="0">
                <a:solidFill>
                  <a:schemeClr val="accent2"/>
                </a:solidFill>
              </a:rPr>
              <a:t>timeline</a:t>
            </a:r>
            <a:r>
              <a:rPr lang="en-AU" dirty="0">
                <a:solidFill>
                  <a:schemeClr val="accent3"/>
                </a:solidFill>
              </a:rPr>
              <a:t> of your changes, called a </a:t>
            </a:r>
            <a:r>
              <a:rPr lang="en-AU" dirty="0">
                <a:solidFill>
                  <a:schemeClr val="accent1"/>
                </a:solidFill>
              </a:rPr>
              <a:t>repository</a:t>
            </a:r>
            <a:endParaRPr lang="en-CH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421FA2-3053-C08A-3B49-3788773118EB}"/>
              </a:ext>
            </a:extLst>
          </p:cNvPr>
          <p:cNvSpPr/>
          <p:nvPr/>
        </p:nvSpPr>
        <p:spPr>
          <a:xfrm>
            <a:off x="9282882" y="5207742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A46200-211D-CF56-FB72-F4829DCCA237}"/>
              </a:ext>
            </a:extLst>
          </p:cNvPr>
          <p:cNvSpPr/>
          <p:nvPr/>
        </p:nvSpPr>
        <p:spPr>
          <a:xfrm>
            <a:off x="9282881" y="4736533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3E38F3-978F-6E61-E1F2-CDA01C27C929}"/>
              </a:ext>
            </a:extLst>
          </p:cNvPr>
          <p:cNvSpPr/>
          <p:nvPr/>
        </p:nvSpPr>
        <p:spPr>
          <a:xfrm>
            <a:off x="9282881" y="4265324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4B431F-AE8D-0F82-901D-7D408A98FC0C}"/>
              </a:ext>
            </a:extLst>
          </p:cNvPr>
          <p:cNvSpPr/>
          <p:nvPr/>
        </p:nvSpPr>
        <p:spPr>
          <a:xfrm>
            <a:off x="9282881" y="3370379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4726FD-A4E6-D765-1C60-4A554FDFC6BF}"/>
              </a:ext>
            </a:extLst>
          </p:cNvPr>
          <p:cNvSpPr/>
          <p:nvPr/>
        </p:nvSpPr>
        <p:spPr>
          <a:xfrm>
            <a:off x="9282881" y="2644047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097B79-00A7-3AF7-8690-89D91ABE3970}"/>
              </a:ext>
            </a:extLst>
          </p:cNvPr>
          <p:cNvSpPr/>
          <p:nvPr/>
        </p:nvSpPr>
        <p:spPr>
          <a:xfrm>
            <a:off x="9282881" y="1772376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962147-AB86-46C8-5510-D88879F65FDA}"/>
              </a:ext>
            </a:extLst>
          </p:cNvPr>
          <p:cNvSpPr txBox="1">
            <a:spLocks/>
          </p:cNvSpPr>
          <p:nvPr/>
        </p:nvSpPr>
        <p:spPr>
          <a:xfrm>
            <a:off x="3356346" y="4065979"/>
            <a:ext cx="5479308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sz="2800" dirty="0">
                <a:solidFill>
                  <a:schemeClr val="accent3"/>
                </a:solidFill>
              </a:rPr>
              <a:t>Each point is called a </a:t>
            </a:r>
            <a:r>
              <a:rPr lang="en-AU" sz="2800" dirty="0">
                <a:solidFill>
                  <a:schemeClr val="accent6"/>
                </a:solidFill>
              </a:rPr>
              <a:t>commit</a:t>
            </a:r>
            <a:endParaRPr lang="en-CH" sz="2800" dirty="0">
              <a:solidFill>
                <a:schemeClr val="accent6"/>
              </a:solidFill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58F8E05-3B66-E746-E342-1A78E47A64EE}"/>
              </a:ext>
            </a:extLst>
          </p:cNvPr>
          <p:cNvSpPr txBox="1">
            <a:spLocks/>
          </p:cNvSpPr>
          <p:nvPr/>
        </p:nvSpPr>
        <p:spPr>
          <a:xfrm>
            <a:off x="9438993" y="5122531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accent6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added flux capacitor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5CED77A-7780-D17D-B4E0-571B5A732CDB}"/>
              </a:ext>
            </a:extLst>
          </p:cNvPr>
          <p:cNvSpPr txBox="1">
            <a:spLocks/>
          </p:cNvSpPr>
          <p:nvPr/>
        </p:nvSpPr>
        <p:spPr>
          <a:xfrm>
            <a:off x="9438993" y="4651322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accent6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fixed geothermal power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C3812AE2-4540-FAC7-F8A2-B59A2A603F3D}"/>
              </a:ext>
            </a:extLst>
          </p:cNvPr>
          <p:cNvSpPr txBox="1">
            <a:spLocks/>
          </p:cNvSpPr>
          <p:nvPr/>
        </p:nvSpPr>
        <p:spPr>
          <a:xfrm>
            <a:off x="9438993" y="4178080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accent6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feat: legal permits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5ABCFD40-B1DE-2CD4-CC63-A85664D5439E}"/>
              </a:ext>
            </a:extLst>
          </p:cNvPr>
          <p:cNvSpPr txBox="1">
            <a:spLocks/>
          </p:cNvSpPr>
          <p:nvPr/>
        </p:nvSpPr>
        <p:spPr>
          <a:xfrm>
            <a:off x="9438993" y="3285168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accent6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fix: ethical concerns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A64800BE-6AC9-B4E9-7A60-6734C73FD09C}"/>
              </a:ext>
            </a:extLst>
          </p:cNvPr>
          <p:cNvSpPr txBox="1">
            <a:spLocks/>
          </p:cNvSpPr>
          <p:nvPr/>
        </p:nvSpPr>
        <p:spPr>
          <a:xfrm>
            <a:off x="9438993" y="2564216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accent6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removed transparency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5FC11ED-EF7E-26B8-E7B6-B07654831616}"/>
              </a:ext>
            </a:extLst>
          </p:cNvPr>
          <p:cNvSpPr txBox="1">
            <a:spLocks/>
          </p:cNvSpPr>
          <p:nvPr/>
        </p:nvSpPr>
        <p:spPr>
          <a:xfrm>
            <a:off x="9438992" y="1691652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added lockdown mode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8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74F3A-F2E5-F9EB-30A8-299E574D3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8A1081-1D9D-1FE5-9220-B9D7D5254016}"/>
              </a:ext>
            </a:extLst>
          </p:cNvPr>
          <p:cNvCxnSpPr>
            <a:cxnSpLocks/>
          </p:cNvCxnSpPr>
          <p:nvPr/>
        </p:nvCxnSpPr>
        <p:spPr>
          <a:xfrm>
            <a:off x="7399242" y="511791"/>
            <a:ext cx="0" cy="6355292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ECA8854-7BF7-C658-A582-3B4216192074}"/>
              </a:ext>
            </a:extLst>
          </p:cNvPr>
          <p:cNvSpPr txBox="1">
            <a:spLocks/>
          </p:cNvSpPr>
          <p:nvPr/>
        </p:nvSpPr>
        <p:spPr>
          <a:xfrm>
            <a:off x="302612" y="2759587"/>
            <a:ext cx="7567165" cy="1338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accent3"/>
                </a:solidFill>
              </a:rPr>
              <a:t>You can have </a:t>
            </a:r>
            <a:r>
              <a:rPr lang="en-AU" dirty="0">
                <a:solidFill>
                  <a:schemeClr val="accent2"/>
                </a:solidFill>
              </a:rPr>
              <a:t>multiple timelines</a:t>
            </a:r>
            <a:endParaRPr lang="en-CH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CED5BF-A16A-2686-C6FF-807B9C05DB52}"/>
              </a:ext>
            </a:extLst>
          </p:cNvPr>
          <p:cNvSpPr/>
          <p:nvPr/>
        </p:nvSpPr>
        <p:spPr>
          <a:xfrm>
            <a:off x="7346213" y="6557056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381EE6-908A-8549-184E-886CA07E63B8}"/>
              </a:ext>
            </a:extLst>
          </p:cNvPr>
          <p:cNvSpPr/>
          <p:nvPr/>
        </p:nvSpPr>
        <p:spPr>
          <a:xfrm>
            <a:off x="7346213" y="5685385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7A0D4AD-903F-2674-46B8-4F71B5286DFD}"/>
              </a:ext>
            </a:extLst>
          </p:cNvPr>
          <p:cNvSpPr txBox="1">
            <a:spLocks/>
          </p:cNvSpPr>
          <p:nvPr/>
        </p:nvSpPr>
        <p:spPr>
          <a:xfrm>
            <a:off x="7502325" y="6477225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latin typeface="Inter Variable Text" panose="02000503000000020004" pitchFamily="2" charset="0"/>
                <a:ea typeface="Inter Variable Text" panose="02000503000000020004" pitchFamily="2" charset="0"/>
                <a:cs typeface="Inter Variable Text" panose="02000503000000020004" pitchFamily="2" charset="0"/>
              </a:rPr>
              <a:t>removed transparency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37583B77-C2F5-AA29-B0B5-908CBEA4B9BA}"/>
              </a:ext>
            </a:extLst>
          </p:cNvPr>
          <p:cNvSpPr txBox="1">
            <a:spLocks/>
          </p:cNvSpPr>
          <p:nvPr/>
        </p:nvSpPr>
        <p:spPr>
          <a:xfrm>
            <a:off x="7502324" y="5604661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added lockdown mode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6418C1-A875-75DC-D9D3-28F5E5AFC703}"/>
              </a:ext>
            </a:extLst>
          </p:cNvPr>
          <p:cNvCxnSpPr>
            <a:cxnSpLocks/>
          </p:cNvCxnSpPr>
          <p:nvPr/>
        </p:nvCxnSpPr>
        <p:spPr>
          <a:xfrm flipH="1">
            <a:off x="7399243" y="4438776"/>
            <a:ext cx="941869" cy="941870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7D965E-A909-55E8-E64D-0DDD0B89CD0D}"/>
              </a:ext>
            </a:extLst>
          </p:cNvPr>
          <p:cNvCxnSpPr>
            <a:cxnSpLocks/>
          </p:cNvCxnSpPr>
          <p:nvPr/>
        </p:nvCxnSpPr>
        <p:spPr>
          <a:xfrm>
            <a:off x="8341112" y="2008723"/>
            <a:ext cx="0" cy="2430053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BB540-584B-4DFE-FE8B-2A5583ED209B}"/>
              </a:ext>
            </a:extLst>
          </p:cNvPr>
          <p:cNvCxnSpPr>
            <a:cxnSpLocks/>
          </p:cNvCxnSpPr>
          <p:nvPr/>
        </p:nvCxnSpPr>
        <p:spPr>
          <a:xfrm>
            <a:off x="7398252" y="1065674"/>
            <a:ext cx="943050" cy="943049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E138FFB-2BEE-2FA1-AC41-E2532EBE596D}"/>
              </a:ext>
            </a:extLst>
          </p:cNvPr>
          <p:cNvSpPr/>
          <p:nvPr/>
        </p:nvSpPr>
        <p:spPr>
          <a:xfrm>
            <a:off x="8289075" y="4147443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9CC50D6-AA35-87F4-A9F6-011ED6EE03BF}"/>
              </a:ext>
            </a:extLst>
          </p:cNvPr>
          <p:cNvSpPr txBox="1">
            <a:spLocks/>
          </p:cNvSpPr>
          <p:nvPr/>
        </p:nvSpPr>
        <p:spPr>
          <a:xfrm>
            <a:off x="8393149" y="4062232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experimental boominator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A1CDCD9-835A-1390-6996-18100C8BFB22}"/>
              </a:ext>
            </a:extLst>
          </p:cNvPr>
          <p:cNvSpPr txBox="1">
            <a:spLocks/>
          </p:cNvSpPr>
          <p:nvPr/>
        </p:nvSpPr>
        <p:spPr>
          <a:xfrm>
            <a:off x="7870175" y="4831202"/>
            <a:ext cx="3389222" cy="586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chemeClr val="tx1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new</a:t>
            </a:r>
            <a:r>
              <a:rPr lang="en-AU" sz="1800" dirty="0">
                <a:solidFill>
                  <a:schemeClr val="accent6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 </a:t>
            </a:r>
            <a:r>
              <a:rPr lang="en-AU" sz="1800" b="1" dirty="0">
                <a:solidFill>
                  <a:schemeClr val="accent6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branch</a:t>
            </a:r>
            <a:r>
              <a:rPr lang="en-AU" sz="1800" dirty="0">
                <a:solidFill>
                  <a:schemeClr val="tx1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: nuclear fission</a:t>
            </a:r>
            <a:endParaRPr lang="en-CH" sz="1800" dirty="0">
              <a:solidFill>
                <a:schemeClr val="tx1"/>
              </a:solidFill>
              <a:latin typeface="Jellee Bold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314540-8F1A-32CA-EB94-AFA0D0962FE8}"/>
              </a:ext>
            </a:extLst>
          </p:cNvPr>
          <p:cNvSpPr/>
          <p:nvPr/>
        </p:nvSpPr>
        <p:spPr>
          <a:xfrm>
            <a:off x="8289075" y="3213508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DFD0843-5983-D1DB-8187-D710B5074037}"/>
              </a:ext>
            </a:extLst>
          </p:cNvPr>
          <p:cNvSpPr/>
          <p:nvPr/>
        </p:nvSpPr>
        <p:spPr>
          <a:xfrm>
            <a:off x="8289075" y="2364785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E9147844-AD52-0092-207C-106D5F21E047}"/>
              </a:ext>
            </a:extLst>
          </p:cNvPr>
          <p:cNvSpPr txBox="1">
            <a:spLocks/>
          </p:cNvSpPr>
          <p:nvPr/>
        </p:nvSpPr>
        <p:spPr>
          <a:xfrm>
            <a:off x="8393148" y="3128297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optimised uranium refining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09FCB80-8C52-12A6-2F9D-D468B79A8EED}"/>
              </a:ext>
            </a:extLst>
          </p:cNvPr>
          <p:cNvSpPr txBox="1">
            <a:spLocks/>
          </p:cNvSpPr>
          <p:nvPr/>
        </p:nvSpPr>
        <p:spPr>
          <a:xfrm>
            <a:off x="7756443" y="1132681"/>
            <a:ext cx="3389222" cy="5861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>
                <a:solidFill>
                  <a:schemeClr val="accent6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merge</a:t>
            </a:r>
            <a:r>
              <a:rPr lang="en-AU" sz="1800" dirty="0">
                <a:solidFill>
                  <a:schemeClr val="tx1"/>
                </a:solidFill>
                <a:latin typeface="Jellee Bold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 (when ready)</a:t>
            </a:r>
            <a:endParaRPr lang="en-CH" sz="1800" dirty="0">
              <a:solidFill>
                <a:schemeClr val="tx1"/>
              </a:solidFill>
              <a:latin typeface="Jellee Bold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550AD5-52C7-94DF-2069-BFB72DC54D45}"/>
              </a:ext>
            </a:extLst>
          </p:cNvPr>
          <p:cNvSpPr/>
          <p:nvPr/>
        </p:nvSpPr>
        <p:spPr>
          <a:xfrm>
            <a:off x="7346213" y="1028919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E97E54F1-5792-D938-DA9E-8F119C3411CA}"/>
              </a:ext>
            </a:extLst>
          </p:cNvPr>
          <p:cNvSpPr txBox="1">
            <a:spLocks/>
          </p:cNvSpPr>
          <p:nvPr/>
        </p:nvSpPr>
        <p:spPr>
          <a:xfrm>
            <a:off x="8393148" y="2279574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implemented UN feedback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58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6361-28AF-4251-4AEE-6551985B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CBAC-F041-DA2E-0B90-EC8690A06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Branching allows for multiple developers to work on the same repo without interfering with each other’s work</a:t>
            </a:r>
          </a:p>
          <a:p>
            <a:r>
              <a:rPr lang="en-AU" dirty="0"/>
              <a:t>Branches can be merged which will combine their changes and histories</a:t>
            </a:r>
          </a:p>
          <a:p>
            <a:endParaRPr lang="en-AU" dirty="0"/>
          </a:p>
        </p:txBody>
      </p:sp>
      <p:pic>
        <p:nvPicPr>
          <p:cNvPr id="4" name="Picture 4" descr="The Ultimate Guide to Git Branching Strategies | by Prateek Jain | Medium">
            <a:extLst>
              <a:ext uri="{FF2B5EF4-FFF2-40B4-BE49-F238E27FC236}">
                <a16:creationId xmlns:a16="http://schemas.microsoft.com/office/drawing/2014/main" id="{48116333-2B97-C0FE-5005-C52322D63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5400" y="3690303"/>
            <a:ext cx="4521200" cy="24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7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E0E6-792C-3E27-2AEE-E6A93B69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vs GitHub/GitLab/</a:t>
            </a:r>
            <a:r>
              <a:rPr lang="en-AU" dirty="0" err="1"/>
              <a:t>BitBucket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FE0F-1C58-E91C-73DC-E24F44E81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Git is a version control software. You can install Git on your computer</a:t>
            </a:r>
          </a:p>
          <a:p>
            <a:r>
              <a:rPr lang="en-AU" dirty="0"/>
              <a:t>GitHub/GitLab/</a:t>
            </a:r>
            <a:r>
              <a:rPr lang="en-AU" dirty="0" err="1"/>
              <a:t>BitBucket</a:t>
            </a:r>
            <a:r>
              <a:rPr lang="en-AU" dirty="0"/>
              <a:t> are collaborative version control platforms that use Git for distributed version control</a:t>
            </a:r>
          </a:p>
          <a:p>
            <a:r>
              <a:rPr lang="en-AU" dirty="0"/>
              <a:t>Git = File Explorer, GitHub = OneDrive/SharePoint</a:t>
            </a:r>
          </a:p>
          <a:p>
            <a:endParaRPr lang="en-A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230880-EAD6-91FD-C4FF-7BDF3EEFD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871" y="4418980"/>
            <a:ext cx="3005797" cy="11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chematic showing the GitHub workflow with local and remote repos.">
            <a:extLst>
              <a:ext uri="{FF2B5EF4-FFF2-40B4-BE49-F238E27FC236}">
                <a16:creationId xmlns:a16="http://schemas.microsoft.com/office/drawing/2014/main" id="{DA7086C5-CA1D-66AF-1370-5263549D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93" y="3839579"/>
            <a:ext cx="2731449" cy="27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2B02-DD59-6505-0BB6-D7784EB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9FB971D-075E-F4AB-235C-143640E05F4C}"/>
              </a:ext>
            </a:extLst>
          </p:cNvPr>
          <p:cNvSpPr txBox="1">
            <a:spLocks/>
          </p:cNvSpPr>
          <p:nvPr/>
        </p:nvSpPr>
        <p:spPr>
          <a:xfrm>
            <a:off x="305281" y="351262"/>
            <a:ext cx="8848367" cy="15673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accent2"/>
                </a:solidFill>
              </a:rPr>
              <a:t>GitHub</a:t>
            </a:r>
            <a:r>
              <a:rPr lang="en-AU" dirty="0">
                <a:solidFill>
                  <a:schemeClr val="accent3"/>
                </a:solidFill>
              </a:rPr>
              <a:t> lets you </a:t>
            </a:r>
            <a:r>
              <a:rPr lang="en-AU" dirty="0">
                <a:solidFill>
                  <a:schemeClr val="accent1"/>
                </a:solidFill>
              </a:rPr>
              <a:t>share</a:t>
            </a:r>
            <a:r>
              <a:rPr lang="en-AU" dirty="0">
                <a:solidFill>
                  <a:schemeClr val="accent3"/>
                </a:solidFill>
              </a:rPr>
              <a:t> Git repositories with other people</a:t>
            </a:r>
            <a:endParaRPr lang="en-CH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970B02-010F-7E6D-5A95-ED644D40F9C7}"/>
              </a:ext>
            </a:extLst>
          </p:cNvPr>
          <p:cNvCxnSpPr>
            <a:cxnSpLocks/>
          </p:cNvCxnSpPr>
          <p:nvPr/>
        </p:nvCxnSpPr>
        <p:spPr>
          <a:xfrm>
            <a:off x="6096000" y="1975758"/>
            <a:ext cx="0" cy="4498521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3A4701B-228B-23E6-C7DF-2BC75A7B0155}"/>
              </a:ext>
            </a:extLst>
          </p:cNvPr>
          <p:cNvSpPr txBox="1">
            <a:spLocks/>
          </p:cNvSpPr>
          <p:nvPr/>
        </p:nvSpPr>
        <p:spPr>
          <a:xfrm>
            <a:off x="1031025" y="2373283"/>
            <a:ext cx="3964713" cy="835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AU" sz="2400" dirty="0">
                <a:solidFill>
                  <a:schemeClr val="tx1"/>
                </a:solidFill>
              </a:rPr>
              <a:t>Your</a:t>
            </a:r>
            <a:r>
              <a:rPr lang="en-AU" sz="2400" dirty="0">
                <a:solidFill>
                  <a:schemeClr val="accent1"/>
                </a:solidFill>
              </a:rPr>
              <a:t> local Git repository</a:t>
            </a:r>
            <a:endParaRPr lang="en-CH" sz="2400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CDA52C-81BC-70F9-2D36-CC34DC38978B}"/>
              </a:ext>
            </a:extLst>
          </p:cNvPr>
          <p:cNvSpPr txBox="1">
            <a:spLocks/>
          </p:cNvSpPr>
          <p:nvPr/>
        </p:nvSpPr>
        <p:spPr>
          <a:xfrm>
            <a:off x="7254277" y="2373283"/>
            <a:ext cx="3798741" cy="835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AU" sz="2400" dirty="0">
                <a:solidFill>
                  <a:schemeClr val="tx1"/>
                </a:solidFill>
              </a:rPr>
              <a:t>Your </a:t>
            </a:r>
            <a:r>
              <a:rPr lang="en-AU" sz="2400" dirty="0">
                <a:solidFill>
                  <a:schemeClr val="accent1"/>
                </a:solidFill>
              </a:rPr>
              <a:t>GitHub repository</a:t>
            </a:r>
            <a:endParaRPr lang="en-CH" sz="2400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CE90BE-7846-030A-CD58-5182747923EC}"/>
              </a:ext>
            </a:extLst>
          </p:cNvPr>
          <p:cNvCxnSpPr>
            <a:cxnSpLocks/>
          </p:cNvCxnSpPr>
          <p:nvPr/>
        </p:nvCxnSpPr>
        <p:spPr>
          <a:xfrm>
            <a:off x="1083062" y="3584121"/>
            <a:ext cx="0" cy="3279448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E853C1F-A2FC-996C-EF03-402D10B7B611}"/>
              </a:ext>
            </a:extLst>
          </p:cNvPr>
          <p:cNvSpPr/>
          <p:nvPr/>
        </p:nvSpPr>
        <p:spPr>
          <a:xfrm>
            <a:off x="1031025" y="6572236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117608D-CF1B-7934-1EA6-7A21C8838E91}"/>
              </a:ext>
            </a:extLst>
          </p:cNvPr>
          <p:cNvSpPr txBox="1">
            <a:spLocks/>
          </p:cNvSpPr>
          <p:nvPr/>
        </p:nvSpPr>
        <p:spPr>
          <a:xfrm>
            <a:off x="1135099" y="6487025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experimental boominator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0D6DC3-395A-7E52-D2B7-501D8317DF57}"/>
              </a:ext>
            </a:extLst>
          </p:cNvPr>
          <p:cNvSpPr/>
          <p:nvPr/>
        </p:nvSpPr>
        <p:spPr>
          <a:xfrm>
            <a:off x="1031025" y="5638301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F1F560A-FBEB-5400-EA64-F640592B3ACF}"/>
              </a:ext>
            </a:extLst>
          </p:cNvPr>
          <p:cNvSpPr/>
          <p:nvPr/>
        </p:nvSpPr>
        <p:spPr>
          <a:xfrm>
            <a:off x="1031025" y="4789578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F48B2F0-D2E9-07D4-B743-E95B9833D45E}"/>
              </a:ext>
            </a:extLst>
          </p:cNvPr>
          <p:cNvSpPr txBox="1">
            <a:spLocks/>
          </p:cNvSpPr>
          <p:nvPr/>
        </p:nvSpPr>
        <p:spPr>
          <a:xfrm>
            <a:off x="1135098" y="5553090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optimised uranium refining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9EA9912-1A30-E579-865F-3419DC0D76C7}"/>
              </a:ext>
            </a:extLst>
          </p:cNvPr>
          <p:cNvSpPr txBox="1">
            <a:spLocks/>
          </p:cNvSpPr>
          <p:nvPr/>
        </p:nvSpPr>
        <p:spPr>
          <a:xfrm>
            <a:off x="1135098" y="4704367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implemented UN feedback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3A68B16-3F81-7CBC-DAA9-9FF199E9718D}"/>
              </a:ext>
            </a:extLst>
          </p:cNvPr>
          <p:cNvSpPr/>
          <p:nvPr/>
        </p:nvSpPr>
        <p:spPr>
          <a:xfrm>
            <a:off x="1083062" y="3220658"/>
            <a:ext cx="6457972" cy="2049527"/>
          </a:xfrm>
          <a:custGeom>
            <a:avLst/>
            <a:gdLst>
              <a:gd name="csX0" fmla="*/ 0 w 6457972"/>
              <a:gd name="csY0" fmla="*/ 1126672 h 2049527"/>
              <a:gd name="csX1" fmla="*/ 65314 w 6457972"/>
              <a:gd name="csY1" fmla="*/ 1061357 h 2049527"/>
              <a:gd name="csX2" fmla="*/ 97971 w 6457972"/>
              <a:gd name="csY2" fmla="*/ 1020536 h 2049527"/>
              <a:gd name="csX3" fmla="*/ 171450 w 6457972"/>
              <a:gd name="csY3" fmla="*/ 971550 h 2049527"/>
              <a:gd name="csX4" fmla="*/ 204107 w 6457972"/>
              <a:gd name="csY4" fmla="*/ 947057 h 2049527"/>
              <a:gd name="csX5" fmla="*/ 261257 w 6457972"/>
              <a:gd name="csY5" fmla="*/ 914400 h 2049527"/>
              <a:gd name="csX6" fmla="*/ 416379 w 6457972"/>
              <a:gd name="csY6" fmla="*/ 824593 h 2049527"/>
              <a:gd name="csX7" fmla="*/ 465364 w 6457972"/>
              <a:gd name="csY7" fmla="*/ 800100 h 2049527"/>
              <a:gd name="csX8" fmla="*/ 555171 w 6457972"/>
              <a:gd name="csY8" fmla="*/ 775607 h 2049527"/>
              <a:gd name="csX9" fmla="*/ 587829 w 6457972"/>
              <a:gd name="csY9" fmla="*/ 767443 h 2049527"/>
              <a:gd name="csX10" fmla="*/ 612321 w 6457972"/>
              <a:gd name="csY10" fmla="*/ 759279 h 2049527"/>
              <a:gd name="csX11" fmla="*/ 947057 w 6457972"/>
              <a:gd name="csY11" fmla="*/ 775607 h 2049527"/>
              <a:gd name="csX12" fmla="*/ 996043 w 6457972"/>
              <a:gd name="csY12" fmla="*/ 791936 h 2049527"/>
              <a:gd name="csX13" fmla="*/ 1036864 w 6457972"/>
              <a:gd name="csY13" fmla="*/ 816429 h 2049527"/>
              <a:gd name="csX14" fmla="*/ 1061357 w 6457972"/>
              <a:gd name="csY14" fmla="*/ 832757 h 2049527"/>
              <a:gd name="csX15" fmla="*/ 1085850 w 6457972"/>
              <a:gd name="csY15" fmla="*/ 840922 h 2049527"/>
              <a:gd name="csX16" fmla="*/ 1126671 w 6457972"/>
              <a:gd name="csY16" fmla="*/ 865414 h 2049527"/>
              <a:gd name="csX17" fmla="*/ 1151164 w 6457972"/>
              <a:gd name="csY17" fmla="*/ 881743 h 2049527"/>
              <a:gd name="csX18" fmla="*/ 1232807 w 6457972"/>
              <a:gd name="csY18" fmla="*/ 914400 h 2049527"/>
              <a:gd name="csX19" fmla="*/ 1289957 w 6457972"/>
              <a:gd name="csY19" fmla="*/ 938893 h 2049527"/>
              <a:gd name="csX20" fmla="*/ 1379764 w 6457972"/>
              <a:gd name="csY20" fmla="*/ 955222 h 2049527"/>
              <a:gd name="csX21" fmla="*/ 1436914 w 6457972"/>
              <a:gd name="csY21" fmla="*/ 971550 h 2049527"/>
              <a:gd name="csX22" fmla="*/ 1567543 w 6457972"/>
              <a:gd name="csY22" fmla="*/ 987879 h 2049527"/>
              <a:gd name="csX23" fmla="*/ 1787979 w 6457972"/>
              <a:gd name="csY23" fmla="*/ 979714 h 2049527"/>
              <a:gd name="csX24" fmla="*/ 1861457 w 6457972"/>
              <a:gd name="csY24" fmla="*/ 955222 h 2049527"/>
              <a:gd name="csX25" fmla="*/ 1885950 w 6457972"/>
              <a:gd name="csY25" fmla="*/ 938893 h 2049527"/>
              <a:gd name="csX26" fmla="*/ 1926771 w 6457972"/>
              <a:gd name="csY26" fmla="*/ 922564 h 2049527"/>
              <a:gd name="csX27" fmla="*/ 1959429 w 6457972"/>
              <a:gd name="csY27" fmla="*/ 889907 h 2049527"/>
              <a:gd name="csX28" fmla="*/ 2008414 w 6457972"/>
              <a:gd name="csY28" fmla="*/ 857250 h 2049527"/>
              <a:gd name="csX29" fmla="*/ 2032907 w 6457972"/>
              <a:gd name="csY29" fmla="*/ 832757 h 2049527"/>
              <a:gd name="csX30" fmla="*/ 2049236 w 6457972"/>
              <a:gd name="csY30" fmla="*/ 808264 h 2049527"/>
              <a:gd name="csX31" fmla="*/ 2106386 w 6457972"/>
              <a:gd name="csY31" fmla="*/ 751114 h 2049527"/>
              <a:gd name="csX32" fmla="*/ 2139043 w 6457972"/>
              <a:gd name="csY32" fmla="*/ 702129 h 2049527"/>
              <a:gd name="csX33" fmla="*/ 2163536 w 6457972"/>
              <a:gd name="csY33" fmla="*/ 677636 h 2049527"/>
              <a:gd name="csX34" fmla="*/ 2261507 w 6457972"/>
              <a:gd name="csY34" fmla="*/ 547007 h 2049527"/>
              <a:gd name="csX35" fmla="*/ 2318657 w 6457972"/>
              <a:gd name="csY35" fmla="*/ 498022 h 2049527"/>
              <a:gd name="csX36" fmla="*/ 2343150 w 6457972"/>
              <a:gd name="csY36" fmla="*/ 473529 h 2049527"/>
              <a:gd name="csX37" fmla="*/ 2392136 w 6457972"/>
              <a:gd name="csY37" fmla="*/ 457200 h 2049527"/>
              <a:gd name="csX38" fmla="*/ 2465614 w 6457972"/>
              <a:gd name="csY38" fmla="*/ 440872 h 2049527"/>
              <a:gd name="csX39" fmla="*/ 2563586 w 6457972"/>
              <a:gd name="csY39" fmla="*/ 457200 h 2049527"/>
              <a:gd name="csX40" fmla="*/ 2604407 w 6457972"/>
              <a:gd name="csY40" fmla="*/ 465364 h 2049527"/>
              <a:gd name="csX41" fmla="*/ 2702379 w 6457972"/>
              <a:gd name="csY41" fmla="*/ 498022 h 2049527"/>
              <a:gd name="csX42" fmla="*/ 2759529 w 6457972"/>
              <a:gd name="csY42" fmla="*/ 538843 h 2049527"/>
              <a:gd name="csX43" fmla="*/ 2775857 w 6457972"/>
              <a:gd name="csY43" fmla="*/ 563336 h 2049527"/>
              <a:gd name="csX44" fmla="*/ 2792186 w 6457972"/>
              <a:gd name="csY44" fmla="*/ 595993 h 2049527"/>
              <a:gd name="csX45" fmla="*/ 2816679 w 6457972"/>
              <a:gd name="csY45" fmla="*/ 628650 h 2049527"/>
              <a:gd name="csX46" fmla="*/ 2833007 w 6457972"/>
              <a:gd name="csY46" fmla="*/ 661307 h 2049527"/>
              <a:gd name="csX47" fmla="*/ 2881993 w 6457972"/>
              <a:gd name="csY47" fmla="*/ 734786 h 2049527"/>
              <a:gd name="csX48" fmla="*/ 2922814 w 6457972"/>
              <a:gd name="csY48" fmla="*/ 816429 h 2049527"/>
              <a:gd name="csX49" fmla="*/ 3004457 w 6457972"/>
              <a:gd name="csY49" fmla="*/ 922564 h 2049527"/>
              <a:gd name="csX50" fmla="*/ 3094264 w 6457972"/>
              <a:gd name="csY50" fmla="*/ 979714 h 2049527"/>
              <a:gd name="csX51" fmla="*/ 3118757 w 6457972"/>
              <a:gd name="csY51" fmla="*/ 987879 h 2049527"/>
              <a:gd name="csX52" fmla="*/ 3192236 w 6457972"/>
              <a:gd name="csY52" fmla="*/ 1020536 h 2049527"/>
              <a:gd name="csX53" fmla="*/ 3257550 w 6457972"/>
              <a:gd name="csY53" fmla="*/ 1028700 h 2049527"/>
              <a:gd name="csX54" fmla="*/ 3298371 w 6457972"/>
              <a:gd name="csY54" fmla="*/ 1036864 h 2049527"/>
              <a:gd name="csX55" fmla="*/ 3420836 w 6457972"/>
              <a:gd name="csY55" fmla="*/ 1028700 h 2049527"/>
              <a:gd name="csX56" fmla="*/ 3453493 w 6457972"/>
              <a:gd name="csY56" fmla="*/ 1012372 h 2049527"/>
              <a:gd name="csX57" fmla="*/ 3486150 w 6457972"/>
              <a:gd name="csY57" fmla="*/ 1004207 h 2049527"/>
              <a:gd name="csX58" fmla="*/ 3526971 w 6457972"/>
              <a:gd name="csY58" fmla="*/ 979714 h 2049527"/>
              <a:gd name="csX59" fmla="*/ 3559629 w 6457972"/>
              <a:gd name="csY59" fmla="*/ 971550 h 2049527"/>
              <a:gd name="csX60" fmla="*/ 3633107 w 6457972"/>
              <a:gd name="csY60" fmla="*/ 914400 h 2049527"/>
              <a:gd name="csX61" fmla="*/ 3649436 w 6457972"/>
              <a:gd name="csY61" fmla="*/ 889907 h 2049527"/>
              <a:gd name="csX62" fmla="*/ 3673929 w 6457972"/>
              <a:gd name="csY62" fmla="*/ 865414 h 2049527"/>
              <a:gd name="csX63" fmla="*/ 3706586 w 6457972"/>
              <a:gd name="csY63" fmla="*/ 816429 h 2049527"/>
              <a:gd name="csX64" fmla="*/ 3714750 w 6457972"/>
              <a:gd name="csY64" fmla="*/ 775607 h 2049527"/>
              <a:gd name="csX65" fmla="*/ 3722914 w 6457972"/>
              <a:gd name="csY65" fmla="*/ 718457 h 2049527"/>
              <a:gd name="csX66" fmla="*/ 3731079 w 6457972"/>
              <a:gd name="csY66" fmla="*/ 693964 h 2049527"/>
              <a:gd name="csX67" fmla="*/ 3722914 w 6457972"/>
              <a:gd name="csY67" fmla="*/ 538843 h 2049527"/>
              <a:gd name="csX68" fmla="*/ 3706586 w 6457972"/>
              <a:gd name="csY68" fmla="*/ 489857 h 2049527"/>
              <a:gd name="csX69" fmla="*/ 3665764 w 6457972"/>
              <a:gd name="csY69" fmla="*/ 416379 h 2049527"/>
              <a:gd name="csX70" fmla="*/ 3633107 w 6457972"/>
              <a:gd name="csY70" fmla="*/ 367393 h 2049527"/>
              <a:gd name="csX71" fmla="*/ 3600450 w 6457972"/>
              <a:gd name="csY71" fmla="*/ 351064 h 2049527"/>
              <a:gd name="csX72" fmla="*/ 3567793 w 6457972"/>
              <a:gd name="csY72" fmla="*/ 342900 h 2049527"/>
              <a:gd name="csX73" fmla="*/ 3543300 w 6457972"/>
              <a:gd name="csY73" fmla="*/ 334736 h 2049527"/>
              <a:gd name="csX74" fmla="*/ 3486150 w 6457972"/>
              <a:gd name="csY74" fmla="*/ 342900 h 2049527"/>
              <a:gd name="csX75" fmla="*/ 3437164 w 6457972"/>
              <a:gd name="csY75" fmla="*/ 359229 h 2049527"/>
              <a:gd name="csX76" fmla="*/ 3412671 w 6457972"/>
              <a:gd name="csY76" fmla="*/ 391886 h 2049527"/>
              <a:gd name="csX77" fmla="*/ 3380014 w 6457972"/>
              <a:gd name="csY77" fmla="*/ 440872 h 2049527"/>
              <a:gd name="csX78" fmla="*/ 3355521 w 6457972"/>
              <a:gd name="csY78" fmla="*/ 579664 h 2049527"/>
              <a:gd name="csX79" fmla="*/ 3363686 w 6457972"/>
              <a:gd name="csY79" fmla="*/ 636814 h 2049527"/>
              <a:gd name="csX80" fmla="*/ 3371850 w 6457972"/>
              <a:gd name="csY80" fmla="*/ 775607 h 2049527"/>
              <a:gd name="csX81" fmla="*/ 3380014 w 6457972"/>
              <a:gd name="csY81" fmla="*/ 800100 h 2049527"/>
              <a:gd name="csX82" fmla="*/ 3388179 w 6457972"/>
              <a:gd name="csY82" fmla="*/ 840922 h 2049527"/>
              <a:gd name="csX83" fmla="*/ 3420836 w 6457972"/>
              <a:gd name="csY83" fmla="*/ 963386 h 2049527"/>
              <a:gd name="csX84" fmla="*/ 3429000 w 6457972"/>
              <a:gd name="csY84" fmla="*/ 996043 h 2049527"/>
              <a:gd name="csX85" fmla="*/ 3469821 w 6457972"/>
              <a:gd name="csY85" fmla="*/ 1069522 h 2049527"/>
              <a:gd name="csX86" fmla="*/ 3494314 w 6457972"/>
              <a:gd name="csY86" fmla="*/ 1118507 h 2049527"/>
              <a:gd name="csX87" fmla="*/ 3526971 w 6457972"/>
              <a:gd name="csY87" fmla="*/ 1159329 h 2049527"/>
              <a:gd name="csX88" fmla="*/ 3584121 w 6457972"/>
              <a:gd name="csY88" fmla="*/ 1216479 h 2049527"/>
              <a:gd name="csX89" fmla="*/ 3682093 w 6457972"/>
              <a:gd name="csY89" fmla="*/ 1257300 h 2049527"/>
              <a:gd name="csX90" fmla="*/ 3837214 w 6457972"/>
              <a:gd name="csY90" fmla="*/ 1249136 h 2049527"/>
              <a:gd name="csX91" fmla="*/ 3869871 w 6457972"/>
              <a:gd name="csY91" fmla="*/ 1232807 h 2049527"/>
              <a:gd name="csX92" fmla="*/ 3910693 w 6457972"/>
              <a:gd name="csY92" fmla="*/ 1216479 h 2049527"/>
              <a:gd name="csX93" fmla="*/ 3984171 w 6457972"/>
              <a:gd name="csY93" fmla="*/ 1167493 h 2049527"/>
              <a:gd name="csX94" fmla="*/ 4033157 w 6457972"/>
              <a:gd name="csY94" fmla="*/ 1126672 h 2049527"/>
              <a:gd name="csX95" fmla="*/ 4049486 w 6457972"/>
              <a:gd name="csY95" fmla="*/ 1094014 h 2049527"/>
              <a:gd name="csX96" fmla="*/ 4065814 w 6457972"/>
              <a:gd name="csY96" fmla="*/ 1069522 h 2049527"/>
              <a:gd name="csX97" fmla="*/ 4073979 w 6457972"/>
              <a:gd name="csY97" fmla="*/ 1045029 h 2049527"/>
              <a:gd name="csX98" fmla="*/ 4114800 w 6457972"/>
              <a:gd name="csY98" fmla="*/ 979714 h 2049527"/>
              <a:gd name="csX99" fmla="*/ 4139293 w 6457972"/>
              <a:gd name="csY99" fmla="*/ 849086 h 2049527"/>
              <a:gd name="csX100" fmla="*/ 4171950 w 6457972"/>
              <a:gd name="csY100" fmla="*/ 759279 h 2049527"/>
              <a:gd name="csX101" fmla="*/ 4188279 w 6457972"/>
              <a:gd name="csY101" fmla="*/ 220436 h 2049527"/>
              <a:gd name="csX102" fmla="*/ 4196443 w 6457972"/>
              <a:gd name="csY102" fmla="*/ 187779 h 2049527"/>
              <a:gd name="csX103" fmla="*/ 4212771 w 6457972"/>
              <a:gd name="csY103" fmla="*/ 73479 h 2049527"/>
              <a:gd name="csX104" fmla="*/ 4220936 w 6457972"/>
              <a:gd name="csY104" fmla="*/ 48986 h 2049527"/>
              <a:gd name="csX105" fmla="*/ 4269921 w 6457972"/>
              <a:gd name="csY105" fmla="*/ 0 h 2049527"/>
              <a:gd name="csX106" fmla="*/ 4359729 w 6457972"/>
              <a:gd name="csY106" fmla="*/ 8164 h 2049527"/>
              <a:gd name="csX107" fmla="*/ 4416879 w 6457972"/>
              <a:gd name="csY107" fmla="*/ 24493 h 2049527"/>
              <a:gd name="csX108" fmla="*/ 4531179 w 6457972"/>
              <a:gd name="csY108" fmla="*/ 106136 h 2049527"/>
              <a:gd name="csX109" fmla="*/ 4555671 w 6457972"/>
              <a:gd name="csY109" fmla="*/ 130629 h 2049527"/>
              <a:gd name="csX110" fmla="*/ 4612821 w 6457972"/>
              <a:gd name="csY110" fmla="*/ 179614 h 2049527"/>
              <a:gd name="csX111" fmla="*/ 4629150 w 6457972"/>
              <a:gd name="csY111" fmla="*/ 204107 h 2049527"/>
              <a:gd name="csX112" fmla="*/ 4669971 w 6457972"/>
              <a:gd name="csY112" fmla="*/ 261257 h 2049527"/>
              <a:gd name="csX113" fmla="*/ 4735286 w 6457972"/>
              <a:gd name="csY113" fmla="*/ 408214 h 2049527"/>
              <a:gd name="csX114" fmla="*/ 4743450 w 6457972"/>
              <a:gd name="csY114" fmla="*/ 432707 h 2049527"/>
              <a:gd name="csX115" fmla="*/ 4767943 w 6457972"/>
              <a:gd name="csY115" fmla="*/ 538843 h 2049527"/>
              <a:gd name="csX116" fmla="*/ 4784271 w 6457972"/>
              <a:gd name="csY116" fmla="*/ 595993 h 2049527"/>
              <a:gd name="csX117" fmla="*/ 4800600 w 6457972"/>
              <a:gd name="csY117" fmla="*/ 710293 h 2049527"/>
              <a:gd name="csX118" fmla="*/ 4808764 w 6457972"/>
              <a:gd name="csY118" fmla="*/ 734786 h 2049527"/>
              <a:gd name="csX119" fmla="*/ 4816929 w 6457972"/>
              <a:gd name="csY119" fmla="*/ 791936 h 2049527"/>
              <a:gd name="csX120" fmla="*/ 4825093 w 6457972"/>
              <a:gd name="csY120" fmla="*/ 816429 h 2049527"/>
              <a:gd name="csX121" fmla="*/ 4849586 w 6457972"/>
              <a:gd name="csY121" fmla="*/ 914400 h 2049527"/>
              <a:gd name="csX122" fmla="*/ 4857750 w 6457972"/>
              <a:gd name="csY122" fmla="*/ 947057 h 2049527"/>
              <a:gd name="csX123" fmla="*/ 4874079 w 6457972"/>
              <a:gd name="csY123" fmla="*/ 1004207 h 2049527"/>
              <a:gd name="csX124" fmla="*/ 4898571 w 6457972"/>
              <a:gd name="csY124" fmla="*/ 1094014 h 2049527"/>
              <a:gd name="csX125" fmla="*/ 4906736 w 6457972"/>
              <a:gd name="csY125" fmla="*/ 1118507 h 2049527"/>
              <a:gd name="csX126" fmla="*/ 4914900 w 6457972"/>
              <a:gd name="csY126" fmla="*/ 1151164 h 2049527"/>
              <a:gd name="csX127" fmla="*/ 4931229 w 6457972"/>
              <a:gd name="csY127" fmla="*/ 1191986 h 2049527"/>
              <a:gd name="csX128" fmla="*/ 4939393 w 6457972"/>
              <a:gd name="csY128" fmla="*/ 1240972 h 2049527"/>
              <a:gd name="csX129" fmla="*/ 4955721 w 6457972"/>
              <a:gd name="csY129" fmla="*/ 1281793 h 2049527"/>
              <a:gd name="csX130" fmla="*/ 4963886 w 6457972"/>
              <a:gd name="csY130" fmla="*/ 1306286 h 2049527"/>
              <a:gd name="csX131" fmla="*/ 4980214 w 6457972"/>
              <a:gd name="csY131" fmla="*/ 1347107 h 2049527"/>
              <a:gd name="csX132" fmla="*/ 5004707 w 6457972"/>
              <a:gd name="csY132" fmla="*/ 1428750 h 2049527"/>
              <a:gd name="csX133" fmla="*/ 5021036 w 6457972"/>
              <a:gd name="csY133" fmla="*/ 1453243 h 2049527"/>
              <a:gd name="csX134" fmla="*/ 5045529 w 6457972"/>
              <a:gd name="csY134" fmla="*/ 1502229 h 2049527"/>
              <a:gd name="csX135" fmla="*/ 5053693 w 6457972"/>
              <a:gd name="csY135" fmla="*/ 1526722 h 2049527"/>
              <a:gd name="csX136" fmla="*/ 5086350 w 6457972"/>
              <a:gd name="csY136" fmla="*/ 1600200 h 2049527"/>
              <a:gd name="csX137" fmla="*/ 5135336 w 6457972"/>
              <a:gd name="csY137" fmla="*/ 1681843 h 2049527"/>
              <a:gd name="csX138" fmla="*/ 5200650 w 6457972"/>
              <a:gd name="csY138" fmla="*/ 1812472 h 2049527"/>
              <a:gd name="csX139" fmla="*/ 5290457 w 6457972"/>
              <a:gd name="csY139" fmla="*/ 1918607 h 2049527"/>
              <a:gd name="csX140" fmla="*/ 5306786 w 6457972"/>
              <a:gd name="csY140" fmla="*/ 1943100 h 2049527"/>
              <a:gd name="csX141" fmla="*/ 5339443 w 6457972"/>
              <a:gd name="csY141" fmla="*/ 1959429 h 2049527"/>
              <a:gd name="csX142" fmla="*/ 5380264 w 6457972"/>
              <a:gd name="csY142" fmla="*/ 1992086 h 2049527"/>
              <a:gd name="csX143" fmla="*/ 5494564 w 6457972"/>
              <a:gd name="csY143" fmla="*/ 2024743 h 2049527"/>
              <a:gd name="csX144" fmla="*/ 5527221 w 6457972"/>
              <a:gd name="csY144" fmla="*/ 2041072 h 2049527"/>
              <a:gd name="csX145" fmla="*/ 5723164 w 6457972"/>
              <a:gd name="csY145" fmla="*/ 2041072 h 2049527"/>
              <a:gd name="csX146" fmla="*/ 5812971 w 6457972"/>
              <a:gd name="csY146" fmla="*/ 2000250 h 2049527"/>
              <a:gd name="csX147" fmla="*/ 5902779 w 6457972"/>
              <a:gd name="csY147" fmla="*/ 1951264 h 2049527"/>
              <a:gd name="csX148" fmla="*/ 5976257 w 6457972"/>
              <a:gd name="csY148" fmla="*/ 1902279 h 2049527"/>
              <a:gd name="csX149" fmla="*/ 6041571 w 6457972"/>
              <a:gd name="csY149" fmla="*/ 1845129 h 2049527"/>
              <a:gd name="csX150" fmla="*/ 6155871 w 6457972"/>
              <a:gd name="csY150" fmla="*/ 1722664 h 2049527"/>
              <a:gd name="csX151" fmla="*/ 6155871 w 6457972"/>
              <a:gd name="csY151" fmla="*/ 1722664 h 2049527"/>
              <a:gd name="csX152" fmla="*/ 6213021 w 6457972"/>
              <a:gd name="csY152" fmla="*/ 1641022 h 2049527"/>
              <a:gd name="csX153" fmla="*/ 6262007 w 6457972"/>
              <a:gd name="csY153" fmla="*/ 1575707 h 2049527"/>
              <a:gd name="csX154" fmla="*/ 6319157 w 6457972"/>
              <a:gd name="csY154" fmla="*/ 1461407 h 2049527"/>
              <a:gd name="csX155" fmla="*/ 6343650 w 6457972"/>
              <a:gd name="csY155" fmla="*/ 1412422 h 2049527"/>
              <a:gd name="csX156" fmla="*/ 6368143 w 6457972"/>
              <a:gd name="csY156" fmla="*/ 1330779 h 2049527"/>
              <a:gd name="csX157" fmla="*/ 6384471 w 6457972"/>
              <a:gd name="csY157" fmla="*/ 1281793 h 2049527"/>
              <a:gd name="csX158" fmla="*/ 6400800 w 6457972"/>
              <a:gd name="csY158" fmla="*/ 1249136 h 2049527"/>
              <a:gd name="csX159" fmla="*/ 6425293 w 6457972"/>
              <a:gd name="csY159" fmla="*/ 1159329 h 2049527"/>
              <a:gd name="csX160" fmla="*/ 6433457 w 6457972"/>
              <a:gd name="csY160" fmla="*/ 1126672 h 2049527"/>
              <a:gd name="csX161" fmla="*/ 6449786 w 6457972"/>
              <a:gd name="csY161" fmla="*/ 1077686 h 2049527"/>
              <a:gd name="csX162" fmla="*/ 6457950 w 6457972"/>
              <a:gd name="csY162" fmla="*/ 1045029 h 20495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</a:cxnLst>
            <a:rect l="l" t="t" r="r" b="b"/>
            <a:pathLst>
              <a:path w="6457972" h="2049527">
                <a:moveTo>
                  <a:pt x="0" y="1126672"/>
                </a:moveTo>
                <a:cubicBezTo>
                  <a:pt x="21771" y="1104900"/>
                  <a:pt x="44430" y="1083981"/>
                  <a:pt x="65314" y="1061357"/>
                </a:cubicBezTo>
                <a:cubicBezTo>
                  <a:pt x="77133" y="1048553"/>
                  <a:pt x="85649" y="1032858"/>
                  <a:pt x="97971" y="1020536"/>
                </a:cubicBezTo>
                <a:cubicBezTo>
                  <a:pt x="118309" y="1000198"/>
                  <a:pt x="148132" y="987096"/>
                  <a:pt x="171450" y="971550"/>
                </a:cubicBezTo>
                <a:cubicBezTo>
                  <a:pt x="182772" y="964002"/>
                  <a:pt x="192627" y="954362"/>
                  <a:pt x="204107" y="947057"/>
                </a:cubicBezTo>
                <a:cubicBezTo>
                  <a:pt x="222618" y="935277"/>
                  <a:pt x="242651" y="926029"/>
                  <a:pt x="261257" y="914400"/>
                </a:cubicBezTo>
                <a:cubicBezTo>
                  <a:pt x="392990" y="832067"/>
                  <a:pt x="274362" y="895602"/>
                  <a:pt x="416379" y="824593"/>
                </a:cubicBezTo>
                <a:cubicBezTo>
                  <a:pt x="432707" y="816429"/>
                  <a:pt x="448045" y="805873"/>
                  <a:pt x="465364" y="800100"/>
                </a:cubicBezTo>
                <a:cubicBezTo>
                  <a:pt x="511144" y="784841"/>
                  <a:pt x="481515" y="794021"/>
                  <a:pt x="555171" y="775607"/>
                </a:cubicBezTo>
                <a:cubicBezTo>
                  <a:pt x="566057" y="772886"/>
                  <a:pt x="577184" y="770991"/>
                  <a:pt x="587829" y="767443"/>
                </a:cubicBezTo>
                <a:lnTo>
                  <a:pt x="612321" y="759279"/>
                </a:lnTo>
                <a:cubicBezTo>
                  <a:pt x="632939" y="759852"/>
                  <a:pt x="850788" y="749352"/>
                  <a:pt x="947057" y="775607"/>
                </a:cubicBezTo>
                <a:cubicBezTo>
                  <a:pt x="963662" y="780136"/>
                  <a:pt x="981284" y="783080"/>
                  <a:pt x="996043" y="791936"/>
                </a:cubicBezTo>
                <a:cubicBezTo>
                  <a:pt x="1009650" y="800100"/>
                  <a:pt x="1023408" y="808019"/>
                  <a:pt x="1036864" y="816429"/>
                </a:cubicBezTo>
                <a:cubicBezTo>
                  <a:pt x="1045185" y="821629"/>
                  <a:pt x="1052581" y="828369"/>
                  <a:pt x="1061357" y="832757"/>
                </a:cubicBezTo>
                <a:cubicBezTo>
                  <a:pt x="1069054" y="836606"/>
                  <a:pt x="1078153" y="837073"/>
                  <a:pt x="1085850" y="840922"/>
                </a:cubicBezTo>
                <a:cubicBezTo>
                  <a:pt x="1100043" y="848018"/>
                  <a:pt x="1113215" y="857004"/>
                  <a:pt x="1126671" y="865414"/>
                </a:cubicBezTo>
                <a:cubicBezTo>
                  <a:pt x="1134992" y="870615"/>
                  <a:pt x="1142255" y="877631"/>
                  <a:pt x="1151164" y="881743"/>
                </a:cubicBezTo>
                <a:cubicBezTo>
                  <a:pt x="1177777" y="894026"/>
                  <a:pt x="1205704" y="903240"/>
                  <a:pt x="1232807" y="914400"/>
                </a:cubicBezTo>
                <a:cubicBezTo>
                  <a:pt x="1251972" y="922291"/>
                  <a:pt x="1269513" y="935486"/>
                  <a:pt x="1289957" y="938893"/>
                </a:cubicBezTo>
                <a:cubicBezTo>
                  <a:pt x="1311812" y="942535"/>
                  <a:pt x="1356927" y="949513"/>
                  <a:pt x="1379764" y="955222"/>
                </a:cubicBezTo>
                <a:cubicBezTo>
                  <a:pt x="1398985" y="960027"/>
                  <a:pt x="1417609" y="967095"/>
                  <a:pt x="1436914" y="971550"/>
                </a:cubicBezTo>
                <a:cubicBezTo>
                  <a:pt x="1475637" y="980486"/>
                  <a:pt x="1530957" y="984220"/>
                  <a:pt x="1567543" y="987879"/>
                </a:cubicBezTo>
                <a:cubicBezTo>
                  <a:pt x="1641022" y="985157"/>
                  <a:pt x="1714593" y="984301"/>
                  <a:pt x="1787979" y="979714"/>
                </a:cubicBezTo>
                <a:cubicBezTo>
                  <a:pt x="1819268" y="977758"/>
                  <a:pt x="1835215" y="970217"/>
                  <a:pt x="1861457" y="955222"/>
                </a:cubicBezTo>
                <a:cubicBezTo>
                  <a:pt x="1869977" y="950354"/>
                  <a:pt x="1877174" y="943281"/>
                  <a:pt x="1885950" y="938893"/>
                </a:cubicBezTo>
                <a:cubicBezTo>
                  <a:pt x="1899058" y="932339"/>
                  <a:pt x="1913164" y="928007"/>
                  <a:pt x="1926771" y="922564"/>
                </a:cubicBezTo>
                <a:cubicBezTo>
                  <a:pt x="1937657" y="911678"/>
                  <a:pt x="1947408" y="899524"/>
                  <a:pt x="1959429" y="889907"/>
                </a:cubicBezTo>
                <a:cubicBezTo>
                  <a:pt x="1974753" y="877648"/>
                  <a:pt x="1994538" y="871126"/>
                  <a:pt x="2008414" y="857250"/>
                </a:cubicBezTo>
                <a:cubicBezTo>
                  <a:pt x="2016578" y="849086"/>
                  <a:pt x="2025515" y="841627"/>
                  <a:pt x="2032907" y="832757"/>
                </a:cubicBezTo>
                <a:cubicBezTo>
                  <a:pt x="2039189" y="825219"/>
                  <a:pt x="2042672" y="815557"/>
                  <a:pt x="2049236" y="808264"/>
                </a:cubicBezTo>
                <a:cubicBezTo>
                  <a:pt x="2067258" y="788239"/>
                  <a:pt x="2091442" y="773530"/>
                  <a:pt x="2106386" y="751114"/>
                </a:cubicBezTo>
                <a:cubicBezTo>
                  <a:pt x="2117272" y="734786"/>
                  <a:pt x="2125167" y="716005"/>
                  <a:pt x="2139043" y="702129"/>
                </a:cubicBezTo>
                <a:cubicBezTo>
                  <a:pt x="2147207" y="693965"/>
                  <a:pt x="2156447" y="686750"/>
                  <a:pt x="2163536" y="677636"/>
                </a:cubicBezTo>
                <a:cubicBezTo>
                  <a:pt x="2216296" y="609802"/>
                  <a:pt x="2182565" y="625949"/>
                  <a:pt x="2261507" y="547007"/>
                </a:cubicBezTo>
                <a:cubicBezTo>
                  <a:pt x="2322284" y="486230"/>
                  <a:pt x="2245342" y="560862"/>
                  <a:pt x="2318657" y="498022"/>
                </a:cubicBezTo>
                <a:cubicBezTo>
                  <a:pt x="2327424" y="490508"/>
                  <a:pt x="2333057" y="479136"/>
                  <a:pt x="2343150" y="473529"/>
                </a:cubicBezTo>
                <a:cubicBezTo>
                  <a:pt x="2358196" y="465170"/>
                  <a:pt x="2375438" y="461374"/>
                  <a:pt x="2392136" y="457200"/>
                </a:cubicBezTo>
                <a:cubicBezTo>
                  <a:pt x="2438255" y="445671"/>
                  <a:pt x="2413790" y="451237"/>
                  <a:pt x="2465614" y="440872"/>
                </a:cubicBezTo>
                <a:cubicBezTo>
                  <a:pt x="2572199" y="454194"/>
                  <a:pt x="2494232" y="441788"/>
                  <a:pt x="2563586" y="457200"/>
                </a:cubicBezTo>
                <a:cubicBezTo>
                  <a:pt x="2577132" y="460210"/>
                  <a:pt x="2591094" y="461448"/>
                  <a:pt x="2604407" y="465364"/>
                </a:cubicBezTo>
                <a:cubicBezTo>
                  <a:pt x="2637432" y="475077"/>
                  <a:pt x="2673737" y="478927"/>
                  <a:pt x="2702379" y="498022"/>
                </a:cubicBezTo>
                <a:cubicBezTo>
                  <a:pt x="2738193" y="521898"/>
                  <a:pt x="2719021" y="508463"/>
                  <a:pt x="2759529" y="538843"/>
                </a:cubicBezTo>
                <a:cubicBezTo>
                  <a:pt x="2764972" y="547007"/>
                  <a:pt x="2770989" y="554817"/>
                  <a:pt x="2775857" y="563336"/>
                </a:cubicBezTo>
                <a:cubicBezTo>
                  <a:pt x="2781895" y="573903"/>
                  <a:pt x="2785735" y="585672"/>
                  <a:pt x="2792186" y="595993"/>
                </a:cubicBezTo>
                <a:cubicBezTo>
                  <a:pt x="2799398" y="607532"/>
                  <a:pt x="2809467" y="617111"/>
                  <a:pt x="2816679" y="628650"/>
                </a:cubicBezTo>
                <a:cubicBezTo>
                  <a:pt x="2823129" y="638971"/>
                  <a:pt x="2826557" y="650986"/>
                  <a:pt x="2833007" y="661307"/>
                </a:cubicBezTo>
                <a:cubicBezTo>
                  <a:pt x="2879548" y="735773"/>
                  <a:pt x="2835890" y="648343"/>
                  <a:pt x="2881993" y="734786"/>
                </a:cubicBezTo>
                <a:cubicBezTo>
                  <a:pt x="2896311" y="761633"/>
                  <a:pt x="2905936" y="791113"/>
                  <a:pt x="2922814" y="816429"/>
                </a:cubicBezTo>
                <a:cubicBezTo>
                  <a:pt x="2951126" y="858897"/>
                  <a:pt x="2966263" y="892008"/>
                  <a:pt x="3004457" y="922564"/>
                </a:cubicBezTo>
                <a:cubicBezTo>
                  <a:pt x="3015247" y="931196"/>
                  <a:pt x="3078175" y="971670"/>
                  <a:pt x="3094264" y="979714"/>
                </a:cubicBezTo>
                <a:cubicBezTo>
                  <a:pt x="3101961" y="983563"/>
                  <a:pt x="3111060" y="984030"/>
                  <a:pt x="3118757" y="987879"/>
                </a:cubicBezTo>
                <a:cubicBezTo>
                  <a:pt x="3166362" y="1011681"/>
                  <a:pt x="3118522" y="1004740"/>
                  <a:pt x="3192236" y="1020536"/>
                </a:cubicBezTo>
                <a:cubicBezTo>
                  <a:pt x="3213690" y="1025133"/>
                  <a:pt x="3235864" y="1025364"/>
                  <a:pt x="3257550" y="1028700"/>
                </a:cubicBezTo>
                <a:cubicBezTo>
                  <a:pt x="3271265" y="1030810"/>
                  <a:pt x="3284764" y="1034143"/>
                  <a:pt x="3298371" y="1036864"/>
                </a:cubicBezTo>
                <a:cubicBezTo>
                  <a:pt x="3339193" y="1034143"/>
                  <a:pt x="3380424" y="1035081"/>
                  <a:pt x="3420836" y="1028700"/>
                </a:cubicBezTo>
                <a:cubicBezTo>
                  <a:pt x="3432858" y="1026802"/>
                  <a:pt x="3442097" y="1016645"/>
                  <a:pt x="3453493" y="1012372"/>
                </a:cubicBezTo>
                <a:cubicBezTo>
                  <a:pt x="3463999" y="1008432"/>
                  <a:pt x="3475264" y="1006929"/>
                  <a:pt x="3486150" y="1004207"/>
                </a:cubicBezTo>
                <a:cubicBezTo>
                  <a:pt x="3499757" y="996043"/>
                  <a:pt x="3512470" y="986159"/>
                  <a:pt x="3526971" y="979714"/>
                </a:cubicBezTo>
                <a:cubicBezTo>
                  <a:pt x="3537225" y="975157"/>
                  <a:pt x="3549593" y="976568"/>
                  <a:pt x="3559629" y="971550"/>
                </a:cubicBezTo>
                <a:cubicBezTo>
                  <a:pt x="3585637" y="958546"/>
                  <a:pt x="3613908" y="937438"/>
                  <a:pt x="3633107" y="914400"/>
                </a:cubicBezTo>
                <a:cubicBezTo>
                  <a:pt x="3639389" y="906862"/>
                  <a:pt x="3643154" y="897445"/>
                  <a:pt x="3649436" y="889907"/>
                </a:cubicBezTo>
                <a:cubicBezTo>
                  <a:pt x="3656828" y="881037"/>
                  <a:pt x="3666840" y="874528"/>
                  <a:pt x="3673929" y="865414"/>
                </a:cubicBezTo>
                <a:cubicBezTo>
                  <a:pt x="3685977" y="849924"/>
                  <a:pt x="3706586" y="816429"/>
                  <a:pt x="3706586" y="816429"/>
                </a:cubicBezTo>
                <a:cubicBezTo>
                  <a:pt x="3709307" y="802822"/>
                  <a:pt x="3712469" y="789295"/>
                  <a:pt x="3714750" y="775607"/>
                </a:cubicBezTo>
                <a:cubicBezTo>
                  <a:pt x="3717913" y="756625"/>
                  <a:pt x="3719140" y="737327"/>
                  <a:pt x="3722914" y="718457"/>
                </a:cubicBezTo>
                <a:cubicBezTo>
                  <a:pt x="3724602" y="710018"/>
                  <a:pt x="3728357" y="702128"/>
                  <a:pt x="3731079" y="693964"/>
                </a:cubicBezTo>
                <a:cubicBezTo>
                  <a:pt x="3728357" y="642257"/>
                  <a:pt x="3729083" y="590253"/>
                  <a:pt x="3722914" y="538843"/>
                </a:cubicBezTo>
                <a:cubicBezTo>
                  <a:pt x="3720863" y="521754"/>
                  <a:pt x="3712029" y="506186"/>
                  <a:pt x="3706586" y="489857"/>
                </a:cubicBezTo>
                <a:cubicBezTo>
                  <a:pt x="3692217" y="446750"/>
                  <a:pt x="3703190" y="472519"/>
                  <a:pt x="3665764" y="416379"/>
                </a:cubicBezTo>
                <a:cubicBezTo>
                  <a:pt x="3665763" y="416377"/>
                  <a:pt x="3633109" y="367394"/>
                  <a:pt x="3633107" y="367393"/>
                </a:cubicBezTo>
                <a:cubicBezTo>
                  <a:pt x="3622221" y="361950"/>
                  <a:pt x="3611846" y="355337"/>
                  <a:pt x="3600450" y="351064"/>
                </a:cubicBezTo>
                <a:cubicBezTo>
                  <a:pt x="3589944" y="347124"/>
                  <a:pt x="3578582" y="345982"/>
                  <a:pt x="3567793" y="342900"/>
                </a:cubicBezTo>
                <a:cubicBezTo>
                  <a:pt x="3559518" y="340536"/>
                  <a:pt x="3551464" y="337457"/>
                  <a:pt x="3543300" y="334736"/>
                </a:cubicBezTo>
                <a:cubicBezTo>
                  <a:pt x="3524250" y="337457"/>
                  <a:pt x="3504901" y="338573"/>
                  <a:pt x="3486150" y="342900"/>
                </a:cubicBezTo>
                <a:cubicBezTo>
                  <a:pt x="3469379" y="346770"/>
                  <a:pt x="3437164" y="359229"/>
                  <a:pt x="3437164" y="359229"/>
                </a:cubicBezTo>
                <a:cubicBezTo>
                  <a:pt x="3429000" y="370115"/>
                  <a:pt x="3420474" y="380739"/>
                  <a:pt x="3412671" y="391886"/>
                </a:cubicBezTo>
                <a:cubicBezTo>
                  <a:pt x="3401417" y="407963"/>
                  <a:pt x="3380014" y="440872"/>
                  <a:pt x="3380014" y="440872"/>
                </a:cubicBezTo>
                <a:cubicBezTo>
                  <a:pt x="3354181" y="518374"/>
                  <a:pt x="3365244" y="472716"/>
                  <a:pt x="3355521" y="579664"/>
                </a:cubicBezTo>
                <a:cubicBezTo>
                  <a:pt x="3358243" y="598714"/>
                  <a:pt x="3362088" y="617637"/>
                  <a:pt x="3363686" y="636814"/>
                </a:cubicBezTo>
                <a:cubicBezTo>
                  <a:pt x="3367535" y="682998"/>
                  <a:pt x="3367239" y="729493"/>
                  <a:pt x="3371850" y="775607"/>
                </a:cubicBezTo>
                <a:cubicBezTo>
                  <a:pt x="3372706" y="784170"/>
                  <a:pt x="3377927" y="791751"/>
                  <a:pt x="3380014" y="800100"/>
                </a:cubicBezTo>
                <a:cubicBezTo>
                  <a:pt x="3383380" y="813563"/>
                  <a:pt x="3385767" y="827256"/>
                  <a:pt x="3388179" y="840922"/>
                </a:cubicBezTo>
                <a:cubicBezTo>
                  <a:pt x="3407556" y="950726"/>
                  <a:pt x="3385716" y="910708"/>
                  <a:pt x="3420836" y="963386"/>
                </a:cubicBezTo>
                <a:cubicBezTo>
                  <a:pt x="3423557" y="974272"/>
                  <a:pt x="3425060" y="985537"/>
                  <a:pt x="3429000" y="996043"/>
                </a:cubicBezTo>
                <a:cubicBezTo>
                  <a:pt x="3438399" y="1021107"/>
                  <a:pt x="3457356" y="1046669"/>
                  <a:pt x="3469821" y="1069522"/>
                </a:cubicBezTo>
                <a:cubicBezTo>
                  <a:pt x="3478563" y="1085549"/>
                  <a:pt x="3484513" y="1103105"/>
                  <a:pt x="3494314" y="1118507"/>
                </a:cubicBezTo>
                <a:cubicBezTo>
                  <a:pt x="3503669" y="1133208"/>
                  <a:pt x="3515196" y="1146483"/>
                  <a:pt x="3526971" y="1159329"/>
                </a:cubicBezTo>
                <a:cubicBezTo>
                  <a:pt x="3545175" y="1179189"/>
                  <a:pt x="3560024" y="1204431"/>
                  <a:pt x="3584121" y="1216479"/>
                </a:cubicBezTo>
                <a:cubicBezTo>
                  <a:pt x="3659472" y="1254154"/>
                  <a:pt x="3625821" y="1243233"/>
                  <a:pt x="3682093" y="1257300"/>
                </a:cubicBezTo>
                <a:cubicBezTo>
                  <a:pt x="3733800" y="1254579"/>
                  <a:pt x="3785870" y="1255833"/>
                  <a:pt x="3837214" y="1249136"/>
                </a:cubicBezTo>
                <a:cubicBezTo>
                  <a:pt x="3849282" y="1247562"/>
                  <a:pt x="3858749" y="1237750"/>
                  <a:pt x="3869871" y="1232807"/>
                </a:cubicBezTo>
                <a:cubicBezTo>
                  <a:pt x="3883263" y="1226855"/>
                  <a:pt x="3897585" y="1223033"/>
                  <a:pt x="3910693" y="1216479"/>
                </a:cubicBezTo>
                <a:cubicBezTo>
                  <a:pt x="3947499" y="1198076"/>
                  <a:pt x="3952268" y="1190281"/>
                  <a:pt x="3984171" y="1167493"/>
                </a:cubicBezTo>
                <a:cubicBezTo>
                  <a:pt x="4023955" y="1139076"/>
                  <a:pt x="3995037" y="1164790"/>
                  <a:pt x="4033157" y="1126672"/>
                </a:cubicBezTo>
                <a:cubicBezTo>
                  <a:pt x="4038600" y="1115786"/>
                  <a:pt x="4043448" y="1104581"/>
                  <a:pt x="4049486" y="1094014"/>
                </a:cubicBezTo>
                <a:cubicBezTo>
                  <a:pt x="4054354" y="1085495"/>
                  <a:pt x="4061426" y="1078298"/>
                  <a:pt x="4065814" y="1069522"/>
                </a:cubicBezTo>
                <a:cubicBezTo>
                  <a:pt x="4069663" y="1061825"/>
                  <a:pt x="4070130" y="1052726"/>
                  <a:pt x="4073979" y="1045029"/>
                </a:cubicBezTo>
                <a:cubicBezTo>
                  <a:pt x="4083831" y="1025324"/>
                  <a:pt x="4101843" y="999149"/>
                  <a:pt x="4114800" y="979714"/>
                </a:cubicBezTo>
                <a:cubicBezTo>
                  <a:pt x="4118770" y="955892"/>
                  <a:pt x="4134398" y="858876"/>
                  <a:pt x="4139293" y="849086"/>
                </a:cubicBezTo>
                <a:cubicBezTo>
                  <a:pt x="4164481" y="798708"/>
                  <a:pt x="4152277" y="828131"/>
                  <a:pt x="4171950" y="759279"/>
                </a:cubicBezTo>
                <a:cubicBezTo>
                  <a:pt x="4201088" y="526166"/>
                  <a:pt x="4169708" y="796130"/>
                  <a:pt x="4188279" y="220436"/>
                </a:cubicBezTo>
                <a:cubicBezTo>
                  <a:pt x="4188641" y="209221"/>
                  <a:pt x="4194598" y="198847"/>
                  <a:pt x="4196443" y="187779"/>
                </a:cubicBezTo>
                <a:cubicBezTo>
                  <a:pt x="4202770" y="149816"/>
                  <a:pt x="4200600" y="109990"/>
                  <a:pt x="4212771" y="73479"/>
                </a:cubicBezTo>
                <a:cubicBezTo>
                  <a:pt x="4215493" y="65315"/>
                  <a:pt x="4215652" y="55779"/>
                  <a:pt x="4220936" y="48986"/>
                </a:cubicBezTo>
                <a:cubicBezTo>
                  <a:pt x="4235113" y="30758"/>
                  <a:pt x="4269921" y="0"/>
                  <a:pt x="4269921" y="0"/>
                </a:cubicBezTo>
                <a:cubicBezTo>
                  <a:pt x="4299857" y="2721"/>
                  <a:pt x="4329933" y="4191"/>
                  <a:pt x="4359729" y="8164"/>
                </a:cubicBezTo>
                <a:cubicBezTo>
                  <a:pt x="4376809" y="10441"/>
                  <a:pt x="4400092" y="18897"/>
                  <a:pt x="4416879" y="24493"/>
                </a:cubicBezTo>
                <a:cubicBezTo>
                  <a:pt x="4444690" y="43034"/>
                  <a:pt x="4510930" y="85886"/>
                  <a:pt x="4531179" y="106136"/>
                </a:cubicBezTo>
                <a:cubicBezTo>
                  <a:pt x="4539343" y="114300"/>
                  <a:pt x="4546801" y="123237"/>
                  <a:pt x="4555671" y="130629"/>
                </a:cubicBezTo>
                <a:cubicBezTo>
                  <a:pt x="4599010" y="166745"/>
                  <a:pt x="4563755" y="122370"/>
                  <a:pt x="4612821" y="179614"/>
                </a:cubicBezTo>
                <a:cubicBezTo>
                  <a:pt x="4619207" y="187064"/>
                  <a:pt x="4623447" y="196122"/>
                  <a:pt x="4629150" y="204107"/>
                </a:cubicBezTo>
                <a:cubicBezTo>
                  <a:pt x="4638740" y="217533"/>
                  <a:pt x="4661087" y="244970"/>
                  <a:pt x="4669971" y="261257"/>
                </a:cubicBezTo>
                <a:cubicBezTo>
                  <a:pt x="4694358" y="305966"/>
                  <a:pt x="4719332" y="360351"/>
                  <a:pt x="4735286" y="408214"/>
                </a:cubicBezTo>
                <a:cubicBezTo>
                  <a:pt x="4738007" y="416378"/>
                  <a:pt x="4741086" y="424432"/>
                  <a:pt x="4743450" y="432707"/>
                </a:cubicBezTo>
                <a:cubicBezTo>
                  <a:pt x="4753450" y="467709"/>
                  <a:pt x="4757943" y="503841"/>
                  <a:pt x="4767943" y="538843"/>
                </a:cubicBezTo>
                <a:cubicBezTo>
                  <a:pt x="4775708" y="566022"/>
                  <a:pt x="4779166" y="565364"/>
                  <a:pt x="4784271" y="595993"/>
                </a:cubicBezTo>
                <a:cubicBezTo>
                  <a:pt x="4792508" y="645412"/>
                  <a:pt x="4790324" y="664050"/>
                  <a:pt x="4800600" y="710293"/>
                </a:cubicBezTo>
                <a:cubicBezTo>
                  <a:pt x="4802467" y="718694"/>
                  <a:pt x="4806043" y="726622"/>
                  <a:pt x="4808764" y="734786"/>
                </a:cubicBezTo>
                <a:cubicBezTo>
                  <a:pt x="4811486" y="753836"/>
                  <a:pt x="4813155" y="773066"/>
                  <a:pt x="4816929" y="791936"/>
                </a:cubicBezTo>
                <a:cubicBezTo>
                  <a:pt x="4818617" y="800375"/>
                  <a:pt x="4822829" y="808126"/>
                  <a:pt x="4825093" y="816429"/>
                </a:cubicBezTo>
                <a:cubicBezTo>
                  <a:pt x="4833950" y="848905"/>
                  <a:pt x="4841422" y="881743"/>
                  <a:pt x="4849586" y="914400"/>
                </a:cubicBezTo>
                <a:cubicBezTo>
                  <a:pt x="4852307" y="925286"/>
                  <a:pt x="4854667" y="936268"/>
                  <a:pt x="4857750" y="947057"/>
                </a:cubicBezTo>
                <a:cubicBezTo>
                  <a:pt x="4863193" y="966107"/>
                  <a:pt x="4868866" y="985093"/>
                  <a:pt x="4874079" y="1004207"/>
                </a:cubicBezTo>
                <a:cubicBezTo>
                  <a:pt x="4894522" y="1079165"/>
                  <a:pt x="4865964" y="985323"/>
                  <a:pt x="4898571" y="1094014"/>
                </a:cubicBezTo>
                <a:cubicBezTo>
                  <a:pt x="4901044" y="1102257"/>
                  <a:pt x="4904372" y="1110232"/>
                  <a:pt x="4906736" y="1118507"/>
                </a:cubicBezTo>
                <a:cubicBezTo>
                  <a:pt x="4909819" y="1129296"/>
                  <a:pt x="4911352" y="1140519"/>
                  <a:pt x="4914900" y="1151164"/>
                </a:cubicBezTo>
                <a:cubicBezTo>
                  <a:pt x="4919534" y="1165067"/>
                  <a:pt x="4925786" y="1178379"/>
                  <a:pt x="4931229" y="1191986"/>
                </a:cubicBezTo>
                <a:cubicBezTo>
                  <a:pt x="4933950" y="1208315"/>
                  <a:pt x="4935038" y="1225001"/>
                  <a:pt x="4939393" y="1240972"/>
                </a:cubicBezTo>
                <a:cubicBezTo>
                  <a:pt x="4943249" y="1255111"/>
                  <a:pt x="4950575" y="1268071"/>
                  <a:pt x="4955721" y="1281793"/>
                </a:cubicBezTo>
                <a:cubicBezTo>
                  <a:pt x="4958743" y="1289851"/>
                  <a:pt x="4960864" y="1298228"/>
                  <a:pt x="4963886" y="1306286"/>
                </a:cubicBezTo>
                <a:cubicBezTo>
                  <a:pt x="4969032" y="1320008"/>
                  <a:pt x="4975580" y="1333204"/>
                  <a:pt x="4980214" y="1347107"/>
                </a:cubicBezTo>
                <a:cubicBezTo>
                  <a:pt x="4989199" y="1374062"/>
                  <a:pt x="4994507" y="1402231"/>
                  <a:pt x="5004707" y="1428750"/>
                </a:cubicBezTo>
                <a:cubicBezTo>
                  <a:pt x="5008229" y="1437908"/>
                  <a:pt x="5016271" y="1444665"/>
                  <a:pt x="5021036" y="1453243"/>
                </a:cubicBezTo>
                <a:cubicBezTo>
                  <a:pt x="5029902" y="1469202"/>
                  <a:pt x="5038115" y="1485546"/>
                  <a:pt x="5045529" y="1502229"/>
                </a:cubicBezTo>
                <a:cubicBezTo>
                  <a:pt x="5049024" y="1510093"/>
                  <a:pt x="5050383" y="1518778"/>
                  <a:pt x="5053693" y="1526722"/>
                </a:cubicBezTo>
                <a:cubicBezTo>
                  <a:pt x="5064002" y="1551463"/>
                  <a:pt x="5074363" y="1576227"/>
                  <a:pt x="5086350" y="1600200"/>
                </a:cubicBezTo>
                <a:cubicBezTo>
                  <a:pt x="5105114" y="1637729"/>
                  <a:pt x="5115226" y="1651679"/>
                  <a:pt x="5135336" y="1681843"/>
                </a:cubicBezTo>
                <a:cubicBezTo>
                  <a:pt x="5153335" y="1735843"/>
                  <a:pt x="5158232" y="1762342"/>
                  <a:pt x="5200650" y="1812472"/>
                </a:cubicBezTo>
                <a:cubicBezTo>
                  <a:pt x="5230586" y="1847850"/>
                  <a:pt x="5264750" y="1880047"/>
                  <a:pt x="5290457" y="1918607"/>
                </a:cubicBezTo>
                <a:cubicBezTo>
                  <a:pt x="5295900" y="1926771"/>
                  <a:pt x="5299248" y="1936818"/>
                  <a:pt x="5306786" y="1943100"/>
                </a:cubicBezTo>
                <a:cubicBezTo>
                  <a:pt x="5316136" y="1950891"/>
                  <a:pt x="5329316" y="1952678"/>
                  <a:pt x="5339443" y="1959429"/>
                </a:cubicBezTo>
                <a:cubicBezTo>
                  <a:pt x="5353942" y="1969095"/>
                  <a:pt x="5364678" y="1984293"/>
                  <a:pt x="5380264" y="1992086"/>
                </a:cubicBezTo>
                <a:cubicBezTo>
                  <a:pt x="5418773" y="2011340"/>
                  <a:pt x="5454297" y="2016690"/>
                  <a:pt x="5494564" y="2024743"/>
                </a:cubicBezTo>
                <a:cubicBezTo>
                  <a:pt x="5505450" y="2030186"/>
                  <a:pt x="5515479" y="2037870"/>
                  <a:pt x="5527221" y="2041072"/>
                </a:cubicBezTo>
                <a:cubicBezTo>
                  <a:pt x="5589891" y="2058164"/>
                  <a:pt x="5662358" y="2044649"/>
                  <a:pt x="5723164" y="2041072"/>
                </a:cubicBezTo>
                <a:cubicBezTo>
                  <a:pt x="5770750" y="2025209"/>
                  <a:pt x="5739955" y="2036757"/>
                  <a:pt x="5812971" y="2000250"/>
                </a:cubicBezTo>
                <a:cubicBezTo>
                  <a:pt x="5849169" y="1982151"/>
                  <a:pt x="5864059" y="1975464"/>
                  <a:pt x="5902779" y="1951264"/>
                </a:cubicBezTo>
                <a:cubicBezTo>
                  <a:pt x="5927741" y="1935663"/>
                  <a:pt x="5953111" y="1920465"/>
                  <a:pt x="5976257" y="1902279"/>
                </a:cubicBezTo>
                <a:cubicBezTo>
                  <a:pt x="6109987" y="1797206"/>
                  <a:pt x="5957233" y="1901354"/>
                  <a:pt x="6041571" y="1845129"/>
                </a:cubicBezTo>
                <a:cubicBezTo>
                  <a:pt x="6083519" y="1782209"/>
                  <a:pt x="6050962" y="1827574"/>
                  <a:pt x="6155871" y="1722664"/>
                </a:cubicBezTo>
                <a:lnTo>
                  <a:pt x="6155871" y="1722664"/>
                </a:lnTo>
                <a:cubicBezTo>
                  <a:pt x="6233942" y="1618570"/>
                  <a:pt x="6112527" y="1781714"/>
                  <a:pt x="6213021" y="1641022"/>
                </a:cubicBezTo>
                <a:cubicBezTo>
                  <a:pt x="6228839" y="1618877"/>
                  <a:pt x="6249836" y="1600048"/>
                  <a:pt x="6262007" y="1575707"/>
                </a:cubicBezTo>
                <a:lnTo>
                  <a:pt x="6319157" y="1461407"/>
                </a:lnTo>
                <a:lnTo>
                  <a:pt x="6343650" y="1412422"/>
                </a:lnTo>
                <a:cubicBezTo>
                  <a:pt x="6356949" y="1345924"/>
                  <a:pt x="6344272" y="1396423"/>
                  <a:pt x="6368143" y="1330779"/>
                </a:cubicBezTo>
                <a:cubicBezTo>
                  <a:pt x="6374025" y="1314603"/>
                  <a:pt x="6378079" y="1297774"/>
                  <a:pt x="6384471" y="1281793"/>
                </a:cubicBezTo>
                <a:cubicBezTo>
                  <a:pt x="6388991" y="1270493"/>
                  <a:pt x="6396006" y="1260323"/>
                  <a:pt x="6400800" y="1249136"/>
                </a:cubicBezTo>
                <a:cubicBezTo>
                  <a:pt x="6409955" y="1227776"/>
                  <a:pt x="6422799" y="1169306"/>
                  <a:pt x="6425293" y="1159329"/>
                </a:cubicBezTo>
                <a:cubicBezTo>
                  <a:pt x="6428014" y="1148443"/>
                  <a:pt x="6429909" y="1137317"/>
                  <a:pt x="6433457" y="1126672"/>
                </a:cubicBezTo>
                <a:lnTo>
                  <a:pt x="6449786" y="1077686"/>
                </a:lnTo>
                <a:cubicBezTo>
                  <a:pt x="6458811" y="1050612"/>
                  <a:pt x="6457950" y="1061799"/>
                  <a:pt x="6457950" y="104502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19DCDC78-B6AE-A5E4-95C4-C02F466D6B18}"/>
              </a:ext>
            </a:extLst>
          </p:cNvPr>
          <p:cNvSpPr/>
          <p:nvPr/>
        </p:nvSpPr>
        <p:spPr>
          <a:xfrm>
            <a:off x="9814374" y="5269915"/>
            <a:ext cx="826307" cy="826307"/>
          </a:xfrm>
          <a:prstGeom prst="smileyFac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DB103AFA-5E25-996A-16C3-376FEEE9198E}"/>
              </a:ext>
            </a:extLst>
          </p:cNvPr>
          <p:cNvSpPr txBox="1">
            <a:spLocks/>
          </p:cNvSpPr>
          <p:nvPr/>
        </p:nvSpPr>
        <p:spPr>
          <a:xfrm>
            <a:off x="9294078" y="4704367"/>
            <a:ext cx="1866897" cy="4707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AU" sz="2400" dirty="0">
                <a:solidFill>
                  <a:schemeClr val="tx1"/>
                </a:solidFill>
              </a:rPr>
              <a:t>Netizens</a:t>
            </a:r>
            <a:endParaRPr lang="en-CH" sz="2400" dirty="0">
              <a:solidFill>
                <a:schemeClr val="accent1"/>
              </a:solidFill>
            </a:endParaRPr>
          </a:p>
        </p:txBody>
      </p:sp>
      <p:pic>
        <p:nvPicPr>
          <p:cNvPr id="46" name="Picture 45" descr="Binoculars, Adventure, Nature, Magnification, Optics PNG">
            <a:extLst>
              <a:ext uri="{FF2B5EF4-FFF2-40B4-BE49-F238E27FC236}">
                <a16:creationId xmlns:a16="http://schemas.microsoft.com/office/drawing/2014/main" id="{E7FE79C6-CCC6-B488-73A1-DCD674B0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2" y="5265698"/>
            <a:ext cx="1058688" cy="47071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A8FB2AB-355D-C33C-1AD0-B4876BB7E78B}"/>
              </a:ext>
            </a:extLst>
          </p:cNvPr>
          <p:cNvCxnSpPr>
            <a:cxnSpLocks/>
          </p:cNvCxnSpPr>
          <p:nvPr/>
        </p:nvCxnSpPr>
        <p:spPr>
          <a:xfrm>
            <a:off x="7764003" y="3220658"/>
            <a:ext cx="0" cy="3642911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46F0D19-F3E8-82E0-C7B7-4B30C7B5D7C2}"/>
              </a:ext>
            </a:extLst>
          </p:cNvPr>
          <p:cNvSpPr/>
          <p:nvPr/>
        </p:nvSpPr>
        <p:spPr>
          <a:xfrm>
            <a:off x="7711966" y="4010837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CBA2F120-F622-D216-06FC-88F4ED66D27E}"/>
              </a:ext>
            </a:extLst>
          </p:cNvPr>
          <p:cNvSpPr txBox="1">
            <a:spLocks/>
          </p:cNvSpPr>
          <p:nvPr/>
        </p:nvSpPr>
        <p:spPr>
          <a:xfrm>
            <a:off x="7833959" y="3925626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experimental boominator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E546FF4-9F44-5006-11A2-D7A7512DD4A5}"/>
              </a:ext>
            </a:extLst>
          </p:cNvPr>
          <p:cNvSpPr/>
          <p:nvPr/>
        </p:nvSpPr>
        <p:spPr>
          <a:xfrm>
            <a:off x="7711966" y="3716493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CA3D72-BC8D-E35C-7DA8-72DCBED5A19D}"/>
              </a:ext>
            </a:extLst>
          </p:cNvPr>
          <p:cNvSpPr/>
          <p:nvPr/>
        </p:nvSpPr>
        <p:spPr>
          <a:xfrm>
            <a:off x="7711966" y="3441997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C1D6B8-CC87-F364-AB39-AD6C826E9F7C}"/>
              </a:ext>
            </a:extLst>
          </p:cNvPr>
          <p:cNvSpPr txBox="1">
            <a:spLocks/>
          </p:cNvSpPr>
          <p:nvPr/>
        </p:nvSpPr>
        <p:spPr>
          <a:xfrm>
            <a:off x="7833958" y="3631282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optimised uranium refining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9BFA6F60-AC6E-94E6-3CBC-F11CFC20929D}"/>
              </a:ext>
            </a:extLst>
          </p:cNvPr>
          <p:cNvSpPr txBox="1">
            <a:spLocks/>
          </p:cNvSpPr>
          <p:nvPr/>
        </p:nvSpPr>
        <p:spPr>
          <a:xfrm>
            <a:off x="7833958" y="3356786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implemented UN feedback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1019937-4FAF-7469-3826-9FE8BE97F92A}"/>
              </a:ext>
            </a:extLst>
          </p:cNvPr>
          <p:cNvSpPr/>
          <p:nvPr/>
        </p:nvSpPr>
        <p:spPr>
          <a:xfrm>
            <a:off x="7394077" y="4273517"/>
            <a:ext cx="146957" cy="32681"/>
          </a:xfrm>
          <a:custGeom>
            <a:avLst/>
            <a:gdLst>
              <a:gd name="csX0" fmla="*/ 146957 w 146957"/>
              <a:gd name="csY0" fmla="*/ 0 h 32681"/>
              <a:gd name="csX1" fmla="*/ 89807 w 146957"/>
              <a:gd name="csY1" fmla="*/ 16329 h 32681"/>
              <a:gd name="csX2" fmla="*/ 65314 w 146957"/>
              <a:gd name="csY2" fmla="*/ 24493 h 32681"/>
              <a:gd name="csX3" fmla="*/ 0 w 146957"/>
              <a:gd name="csY3" fmla="*/ 32657 h 326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46957" h="32681">
                <a:moveTo>
                  <a:pt x="146957" y="0"/>
                </a:moveTo>
                <a:lnTo>
                  <a:pt x="89807" y="16329"/>
                </a:lnTo>
                <a:cubicBezTo>
                  <a:pt x="81564" y="18802"/>
                  <a:pt x="73715" y="22626"/>
                  <a:pt x="65314" y="24493"/>
                </a:cubicBezTo>
                <a:cubicBezTo>
                  <a:pt x="24548" y="33552"/>
                  <a:pt x="28414" y="32657"/>
                  <a:pt x="0" y="32657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C2522992-DF0B-8D4E-ABFB-DB0CD1471B47}"/>
              </a:ext>
            </a:extLst>
          </p:cNvPr>
          <p:cNvSpPr/>
          <p:nvPr/>
        </p:nvSpPr>
        <p:spPr>
          <a:xfrm>
            <a:off x="7541034" y="4273517"/>
            <a:ext cx="47693" cy="134792"/>
          </a:xfrm>
          <a:custGeom>
            <a:avLst/>
            <a:gdLst>
              <a:gd name="csX0" fmla="*/ 0 w 47693"/>
              <a:gd name="csY0" fmla="*/ 0 h 134792"/>
              <a:gd name="csX1" fmla="*/ 14572 w 47693"/>
              <a:gd name="csY1" fmla="*/ 36430 h 134792"/>
              <a:gd name="csX2" fmla="*/ 18215 w 47693"/>
              <a:gd name="csY2" fmla="*/ 47359 h 134792"/>
              <a:gd name="csX3" fmla="*/ 32787 w 47693"/>
              <a:gd name="csY3" fmla="*/ 69217 h 134792"/>
              <a:gd name="csX4" fmla="*/ 43716 w 47693"/>
              <a:gd name="csY4" fmla="*/ 105648 h 134792"/>
              <a:gd name="csX5" fmla="*/ 47359 w 47693"/>
              <a:gd name="csY5" fmla="*/ 116577 h 134792"/>
              <a:gd name="csX6" fmla="*/ 47359 w 47693"/>
              <a:gd name="csY6" fmla="*/ 134792 h 134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47693" h="134792">
                <a:moveTo>
                  <a:pt x="0" y="0"/>
                </a:moveTo>
                <a:cubicBezTo>
                  <a:pt x="16693" y="58426"/>
                  <a:pt x="-1681" y="3924"/>
                  <a:pt x="14572" y="36430"/>
                </a:cubicBezTo>
                <a:cubicBezTo>
                  <a:pt x="16289" y="39865"/>
                  <a:pt x="16350" y="44002"/>
                  <a:pt x="18215" y="47359"/>
                </a:cubicBezTo>
                <a:cubicBezTo>
                  <a:pt x="22468" y="55014"/>
                  <a:pt x="30018" y="60910"/>
                  <a:pt x="32787" y="69217"/>
                </a:cubicBezTo>
                <a:cubicBezTo>
                  <a:pt x="50101" y="121159"/>
                  <a:pt x="32705" y="67107"/>
                  <a:pt x="43716" y="105648"/>
                </a:cubicBezTo>
                <a:cubicBezTo>
                  <a:pt x="44771" y="109340"/>
                  <a:pt x="46883" y="112767"/>
                  <a:pt x="47359" y="116577"/>
                </a:cubicBezTo>
                <a:cubicBezTo>
                  <a:pt x="48112" y="122602"/>
                  <a:pt x="47359" y="128720"/>
                  <a:pt x="47359" y="134792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3F044FD5-51C6-021F-8307-88B4CC73FCA2}"/>
              </a:ext>
            </a:extLst>
          </p:cNvPr>
          <p:cNvSpPr txBox="1">
            <a:spLocks/>
          </p:cNvSpPr>
          <p:nvPr/>
        </p:nvSpPr>
        <p:spPr>
          <a:xfrm>
            <a:off x="3717738" y="4453464"/>
            <a:ext cx="2587594" cy="835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AU" sz="2400" dirty="0">
                <a:solidFill>
                  <a:schemeClr val="accent6"/>
                </a:solidFill>
              </a:rPr>
              <a:t>push</a:t>
            </a:r>
            <a:endParaRPr lang="en-CH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8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8D1F0-A95F-9D09-B479-3CF03325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12C7C9-3438-1799-BC2C-FE4F6AB66816}"/>
              </a:ext>
            </a:extLst>
          </p:cNvPr>
          <p:cNvSpPr txBox="1">
            <a:spLocks/>
          </p:cNvSpPr>
          <p:nvPr/>
        </p:nvSpPr>
        <p:spPr>
          <a:xfrm>
            <a:off x="1760455" y="1492039"/>
            <a:ext cx="3928333" cy="835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tx1"/>
                </a:solidFill>
              </a:rPr>
              <a:t>Someone’s </a:t>
            </a:r>
            <a:r>
              <a:rPr lang="en-AU" sz="2400" dirty="0">
                <a:solidFill>
                  <a:schemeClr val="accent1"/>
                </a:solidFill>
              </a:rPr>
              <a:t>GitHub repo</a:t>
            </a:r>
            <a:endParaRPr lang="en-CH" sz="2400" dirty="0">
              <a:solidFill>
                <a:schemeClr val="accent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3A52B1-52D5-06C4-EF47-2AE6A7A4DE8D}"/>
              </a:ext>
            </a:extLst>
          </p:cNvPr>
          <p:cNvSpPr txBox="1">
            <a:spLocks/>
          </p:cNvSpPr>
          <p:nvPr/>
        </p:nvSpPr>
        <p:spPr>
          <a:xfrm>
            <a:off x="7410999" y="1451574"/>
            <a:ext cx="3798741" cy="8352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tx1"/>
                </a:solidFill>
              </a:rPr>
              <a:t>Your </a:t>
            </a:r>
            <a:r>
              <a:rPr lang="en-AU" sz="2400" dirty="0">
                <a:solidFill>
                  <a:schemeClr val="accent1"/>
                </a:solidFill>
              </a:rPr>
              <a:t>fork</a:t>
            </a:r>
            <a:endParaRPr lang="en-CH" sz="2400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98E462-B8B3-3CA3-55C2-B5B83979D0BA}"/>
              </a:ext>
            </a:extLst>
          </p:cNvPr>
          <p:cNvCxnSpPr>
            <a:cxnSpLocks/>
          </p:cNvCxnSpPr>
          <p:nvPr/>
        </p:nvCxnSpPr>
        <p:spPr>
          <a:xfrm>
            <a:off x="1964658" y="2286855"/>
            <a:ext cx="0" cy="4566245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953A749-0975-E70B-C551-2323847EABBC}"/>
              </a:ext>
            </a:extLst>
          </p:cNvPr>
          <p:cNvSpPr/>
          <p:nvPr/>
        </p:nvSpPr>
        <p:spPr>
          <a:xfrm>
            <a:off x="1912621" y="6561767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13C04D-054E-D58F-47F9-82B4060B68D6}"/>
              </a:ext>
            </a:extLst>
          </p:cNvPr>
          <p:cNvSpPr txBox="1">
            <a:spLocks/>
          </p:cNvSpPr>
          <p:nvPr/>
        </p:nvSpPr>
        <p:spPr>
          <a:xfrm>
            <a:off x="2016695" y="6476556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eradicated diseases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7FF2D7-58D3-2C99-1222-806B9B23D1EA}"/>
              </a:ext>
            </a:extLst>
          </p:cNvPr>
          <p:cNvSpPr/>
          <p:nvPr/>
        </p:nvSpPr>
        <p:spPr>
          <a:xfrm>
            <a:off x="1912621" y="5627832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8C8ED8-D1AA-15CF-CCD5-0F569465DB83}"/>
              </a:ext>
            </a:extLst>
          </p:cNvPr>
          <p:cNvSpPr/>
          <p:nvPr/>
        </p:nvSpPr>
        <p:spPr>
          <a:xfrm>
            <a:off x="1912621" y="4779109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3AC8FC6-75DA-9720-218D-5FB209EF5753}"/>
              </a:ext>
            </a:extLst>
          </p:cNvPr>
          <p:cNvSpPr txBox="1">
            <a:spLocks/>
          </p:cNvSpPr>
          <p:nvPr/>
        </p:nvSpPr>
        <p:spPr>
          <a:xfrm>
            <a:off x="2016694" y="5542621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built 14 wells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935B834-B02E-A307-F13C-2EC5A2D4F396}"/>
              </a:ext>
            </a:extLst>
          </p:cNvPr>
          <p:cNvSpPr txBox="1">
            <a:spLocks/>
          </p:cNvSpPr>
          <p:nvPr/>
        </p:nvSpPr>
        <p:spPr>
          <a:xfrm>
            <a:off x="2016694" y="4693898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achieved enlightenment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F55A34-698C-5201-05ED-1195E4AD81B5}"/>
              </a:ext>
            </a:extLst>
          </p:cNvPr>
          <p:cNvCxnSpPr>
            <a:cxnSpLocks/>
          </p:cNvCxnSpPr>
          <p:nvPr/>
        </p:nvCxnSpPr>
        <p:spPr>
          <a:xfrm>
            <a:off x="7598104" y="3073578"/>
            <a:ext cx="0" cy="3792629"/>
          </a:xfrm>
          <a:prstGeom prst="line">
            <a:avLst/>
          </a:prstGeom>
          <a:ln w="38100" cap="rnd">
            <a:solidFill>
              <a:srgbClr val="585B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90A945A-E681-8668-07D9-B434FA9C1D30}"/>
              </a:ext>
            </a:extLst>
          </p:cNvPr>
          <p:cNvSpPr/>
          <p:nvPr/>
        </p:nvSpPr>
        <p:spPr>
          <a:xfrm>
            <a:off x="7546067" y="6333920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EFEA2A09-6C75-11C2-24A6-901C8AB0D8E9}"/>
              </a:ext>
            </a:extLst>
          </p:cNvPr>
          <p:cNvSpPr txBox="1">
            <a:spLocks/>
          </p:cNvSpPr>
          <p:nvPr/>
        </p:nvSpPr>
        <p:spPr>
          <a:xfrm>
            <a:off x="7668060" y="6248709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eradicated diseases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9470A71-DBD8-C9A7-6290-CA3D7806ECA5}"/>
              </a:ext>
            </a:extLst>
          </p:cNvPr>
          <p:cNvSpPr/>
          <p:nvPr/>
        </p:nvSpPr>
        <p:spPr>
          <a:xfrm>
            <a:off x="7546067" y="6039576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452D5-2C31-3F17-0753-A57399587C41}"/>
              </a:ext>
            </a:extLst>
          </p:cNvPr>
          <p:cNvSpPr/>
          <p:nvPr/>
        </p:nvSpPr>
        <p:spPr>
          <a:xfrm>
            <a:off x="7546067" y="5765080"/>
            <a:ext cx="104074" cy="1040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6020245D-C7DC-34A5-0A2D-9FF9D977FA07}"/>
              </a:ext>
            </a:extLst>
          </p:cNvPr>
          <p:cNvSpPr txBox="1">
            <a:spLocks/>
          </p:cNvSpPr>
          <p:nvPr/>
        </p:nvSpPr>
        <p:spPr>
          <a:xfrm>
            <a:off x="7668059" y="5954365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built 14 wells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4B56799-040E-AF85-769A-737264F2564B}"/>
              </a:ext>
            </a:extLst>
          </p:cNvPr>
          <p:cNvSpPr txBox="1">
            <a:spLocks/>
          </p:cNvSpPr>
          <p:nvPr/>
        </p:nvSpPr>
        <p:spPr>
          <a:xfrm>
            <a:off x="7668059" y="5679869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tx1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achieved enlightment</a:t>
            </a:r>
            <a:endParaRPr lang="en-CH" sz="1400" dirty="0">
              <a:solidFill>
                <a:schemeClr val="tx1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DA825AB-AF5E-B4BF-466A-F83E0330B901}"/>
              </a:ext>
            </a:extLst>
          </p:cNvPr>
          <p:cNvSpPr/>
          <p:nvPr/>
        </p:nvSpPr>
        <p:spPr>
          <a:xfrm>
            <a:off x="2148193" y="4138656"/>
            <a:ext cx="5149516" cy="2503298"/>
          </a:xfrm>
          <a:custGeom>
            <a:avLst/>
            <a:gdLst>
              <a:gd name="csX0" fmla="*/ 0 w 5149516"/>
              <a:gd name="csY0" fmla="*/ 308009 h 2503298"/>
              <a:gd name="csX1" fmla="*/ 38501 w 5149516"/>
              <a:gd name="csY1" fmla="*/ 211756 h 2503298"/>
              <a:gd name="csX2" fmla="*/ 173255 w 5149516"/>
              <a:gd name="csY2" fmla="*/ 134754 h 2503298"/>
              <a:gd name="csX3" fmla="*/ 202130 w 5149516"/>
              <a:gd name="csY3" fmla="*/ 125129 h 2503298"/>
              <a:gd name="csX4" fmla="*/ 240632 w 5149516"/>
              <a:gd name="csY4" fmla="*/ 105878 h 2503298"/>
              <a:gd name="csX5" fmla="*/ 336884 w 5149516"/>
              <a:gd name="csY5" fmla="*/ 77003 h 2503298"/>
              <a:gd name="csX6" fmla="*/ 365760 w 5149516"/>
              <a:gd name="csY6" fmla="*/ 57752 h 2503298"/>
              <a:gd name="csX7" fmla="*/ 490888 w 5149516"/>
              <a:gd name="csY7" fmla="*/ 38501 h 2503298"/>
              <a:gd name="csX8" fmla="*/ 567890 w 5149516"/>
              <a:gd name="csY8" fmla="*/ 28876 h 2503298"/>
              <a:gd name="csX9" fmla="*/ 779646 w 5149516"/>
              <a:gd name="csY9" fmla="*/ 0 h 2503298"/>
              <a:gd name="csX10" fmla="*/ 1078029 w 5149516"/>
              <a:gd name="csY10" fmla="*/ 9626 h 2503298"/>
              <a:gd name="csX11" fmla="*/ 1135781 w 5149516"/>
              <a:gd name="csY11" fmla="*/ 19251 h 2503298"/>
              <a:gd name="csX12" fmla="*/ 1222408 w 5149516"/>
              <a:gd name="csY12" fmla="*/ 38501 h 2503298"/>
              <a:gd name="csX13" fmla="*/ 1260909 w 5149516"/>
              <a:gd name="csY13" fmla="*/ 57752 h 2503298"/>
              <a:gd name="csX14" fmla="*/ 1328286 w 5149516"/>
              <a:gd name="csY14" fmla="*/ 77003 h 2503298"/>
              <a:gd name="csX15" fmla="*/ 1386038 w 5149516"/>
              <a:gd name="csY15" fmla="*/ 115504 h 2503298"/>
              <a:gd name="csX16" fmla="*/ 1414914 w 5149516"/>
              <a:gd name="csY16" fmla="*/ 134754 h 2503298"/>
              <a:gd name="csX17" fmla="*/ 1443789 w 5149516"/>
              <a:gd name="csY17" fmla="*/ 144379 h 2503298"/>
              <a:gd name="csX18" fmla="*/ 1511166 w 5149516"/>
              <a:gd name="csY18" fmla="*/ 182880 h 2503298"/>
              <a:gd name="csX19" fmla="*/ 1578543 w 5149516"/>
              <a:gd name="csY19" fmla="*/ 221381 h 2503298"/>
              <a:gd name="csX20" fmla="*/ 1607419 w 5149516"/>
              <a:gd name="csY20" fmla="*/ 231007 h 2503298"/>
              <a:gd name="csX21" fmla="*/ 1645920 w 5149516"/>
              <a:gd name="csY21" fmla="*/ 250257 h 2503298"/>
              <a:gd name="csX22" fmla="*/ 1674796 w 5149516"/>
              <a:gd name="csY22" fmla="*/ 259883 h 2503298"/>
              <a:gd name="csX23" fmla="*/ 1732547 w 5149516"/>
              <a:gd name="csY23" fmla="*/ 288758 h 2503298"/>
              <a:gd name="csX24" fmla="*/ 1761423 w 5149516"/>
              <a:gd name="csY24" fmla="*/ 308009 h 2503298"/>
              <a:gd name="csX25" fmla="*/ 1790299 w 5149516"/>
              <a:gd name="csY25" fmla="*/ 336885 h 2503298"/>
              <a:gd name="csX26" fmla="*/ 1819175 w 5149516"/>
              <a:gd name="csY26" fmla="*/ 346510 h 2503298"/>
              <a:gd name="csX27" fmla="*/ 1857676 w 5149516"/>
              <a:gd name="csY27" fmla="*/ 375386 h 2503298"/>
              <a:gd name="csX28" fmla="*/ 1953928 w 5149516"/>
              <a:gd name="csY28" fmla="*/ 471638 h 2503298"/>
              <a:gd name="csX29" fmla="*/ 1992429 w 5149516"/>
              <a:gd name="csY29" fmla="*/ 510139 h 2503298"/>
              <a:gd name="csX30" fmla="*/ 2030930 w 5149516"/>
              <a:gd name="csY30" fmla="*/ 539015 h 2503298"/>
              <a:gd name="csX31" fmla="*/ 2079057 w 5149516"/>
              <a:gd name="csY31" fmla="*/ 587141 h 2503298"/>
              <a:gd name="csX32" fmla="*/ 2107933 w 5149516"/>
              <a:gd name="csY32" fmla="*/ 625643 h 2503298"/>
              <a:gd name="csX33" fmla="*/ 2136808 w 5149516"/>
              <a:gd name="csY33" fmla="*/ 654518 h 2503298"/>
              <a:gd name="csX34" fmla="*/ 2175309 w 5149516"/>
              <a:gd name="csY34" fmla="*/ 712270 h 2503298"/>
              <a:gd name="csX35" fmla="*/ 2204185 w 5149516"/>
              <a:gd name="csY35" fmla="*/ 741146 h 2503298"/>
              <a:gd name="csX36" fmla="*/ 2223436 w 5149516"/>
              <a:gd name="csY36" fmla="*/ 779647 h 2503298"/>
              <a:gd name="csX37" fmla="*/ 2271562 w 5149516"/>
              <a:gd name="csY37" fmla="*/ 837398 h 2503298"/>
              <a:gd name="csX38" fmla="*/ 2329314 w 5149516"/>
              <a:gd name="csY38" fmla="*/ 895150 h 2503298"/>
              <a:gd name="csX39" fmla="*/ 2377440 w 5149516"/>
              <a:gd name="csY39" fmla="*/ 962527 h 2503298"/>
              <a:gd name="csX40" fmla="*/ 2435192 w 5149516"/>
              <a:gd name="csY40" fmla="*/ 1020278 h 2503298"/>
              <a:gd name="csX41" fmla="*/ 2483318 w 5149516"/>
              <a:gd name="csY41" fmla="*/ 1078030 h 2503298"/>
              <a:gd name="csX42" fmla="*/ 2502568 w 5149516"/>
              <a:gd name="csY42" fmla="*/ 1106906 h 2503298"/>
              <a:gd name="csX43" fmla="*/ 2579570 w 5149516"/>
              <a:gd name="csY43" fmla="*/ 1183908 h 2503298"/>
              <a:gd name="csX44" fmla="*/ 2627697 w 5149516"/>
              <a:gd name="csY44" fmla="*/ 1232034 h 2503298"/>
              <a:gd name="csX45" fmla="*/ 2704699 w 5149516"/>
              <a:gd name="csY45" fmla="*/ 1289786 h 2503298"/>
              <a:gd name="csX46" fmla="*/ 2733575 w 5149516"/>
              <a:gd name="csY46" fmla="*/ 1318661 h 2503298"/>
              <a:gd name="csX47" fmla="*/ 2762450 w 5149516"/>
              <a:gd name="csY47" fmla="*/ 1337912 h 2503298"/>
              <a:gd name="csX48" fmla="*/ 2791326 w 5149516"/>
              <a:gd name="csY48" fmla="*/ 1376413 h 2503298"/>
              <a:gd name="csX49" fmla="*/ 2877954 w 5149516"/>
              <a:gd name="csY49" fmla="*/ 1434165 h 2503298"/>
              <a:gd name="csX50" fmla="*/ 2926080 w 5149516"/>
              <a:gd name="csY50" fmla="*/ 1472666 h 2503298"/>
              <a:gd name="csX51" fmla="*/ 2993457 w 5149516"/>
              <a:gd name="csY51" fmla="*/ 1511167 h 2503298"/>
              <a:gd name="csX52" fmla="*/ 3031958 w 5149516"/>
              <a:gd name="csY52" fmla="*/ 1540043 h 2503298"/>
              <a:gd name="csX53" fmla="*/ 3080084 w 5149516"/>
              <a:gd name="csY53" fmla="*/ 1568918 h 2503298"/>
              <a:gd name="csX54" fmla="*/ 3118585 w 5149516"/>
              <a:gd name="csY54" fmla="*/ 1597794 h 2503298"/>
              <a:gd name="csX55" fmla="*/ 3157086 w 5149516"/>
              <a:gd name="csY55" fmla="*/ 1617045 h 2503298"/>
              <a:gd name="csX56" fmla="*/ 3195587 w 5149516"/>
              <a:gd name="csY56" fmla="*/ 1645920 h 2503298"/>
              <a:gd name="csX57" fmla="*/ 3253339 w 5149516"/>
              <a:gd name="csY57" fmla="*/ 1684421 h 2503298"/>
              <a:gd name="csX58" fmla="*/ 3311090 w 5149516"/>
              <a:gd name="csY58" fmla="*/ 1722923 h 2503298"/>
              <a:gd name="csX59" fmla="*/ 3339966 w 5149516"/>
              <a:gd name="csY59" fmla="*/ 1742173 h 2503298"/>
              <a:gd name="csX60" fmla="*/ 3378467 w 5149516"/>
              <a:gd name="csY60" fmla="*/ 1751798 h 2503298"/>
              <a:gd name="csX61" fmla="*/ 3465095 w 5149516"/>
              <a:gd name="csY61" fmla="*/ 1790299 h 2503298"/>
              <a:gd name="csX62" fmla="*/ 3522846 w 5149516"/>
              <a:gd name="csY62" fmla="*/ 1809550 h 2503298"/>
              <a:gd name="csX63" fmla="*/ 3619099 w 5149516"/>
              <a:gd name="csY63" fmla="*/ 1848051 h 2503298"/>
              <a:gd name="csX64" fmla="*/ 3715352 w 5149516"/>
              <a:gd name="csY64" fmla="*/ 1896177 h 2503298"/>
              <a:gd name="csX65" fmla="*/ 3811604 w 5149516"/>
              <a:gd name="csY65" fmla="*/ 1944304 h 2503298"/>
              <a:gd name="csX66" fmla="*/ 3917482 w 5149516"/>
              <a:gd name="csY66" fmla="*/ 1982805 h 2503298"/>
              <a:gd name="csX67" fmla="*/ 3994484 w 5149516"/>
              <a:gd name="csY67" fmla="*/ 2021306 h 2503298"/>
              <a:gd name="csX68" fmla="*/ 4023360 w 5149516"/>
              <a:gd name="csY68" fmla="*/ 2040556 h 2503298"/>
              <a:gd name="csX69" fmla="*/ 4071486 w 5149516"/>
              <a:gd name="csY69" fmla="*/ 2059807 h 2503298"/>
              <a:gd name="csX70" fmla="*/ 4100362 w 5149516"/>
              <a:gd name="csY70" fmla="*/ 2088683 h 2503298"/>
              <a:gd name="csX71" fmla="*/ 4129238 w 5149516"/>
              <a:gd name="csY71" fmla="*/ 2098308 h 2503298"/>
              <a:gd name="csX72" fmla="*/ 4167739 w 5149516"/>
              <a:gd name="csY72" fmla="*/ 2117558 h 2503298"/>
              <a:gd name="csX73" fmla="*/ 4235116 w 5149516"/>
              <a:gd name="csY73" fmla="*/ 2136809 h 2503298"/>
              <a:gd name="csX74" fmla="*/ 4273617 w 5149516"/>
              <a:gd name="csY74" fmla="*/ 2156059 h 2503298"/>
              <a:gd name="csX75" fmla="*/ 4360244 w 5149516"/>
              <a:gd name="csY75" fmla="*/ 2175310 h 2503298"/>
              <a:gd name="csX76" fmla="*/ 4398745 w 5149516"/>
              <a:gd name="csY76" fmla="*/ 2194560 h 2503298"/>
              <a:gd name="csX77" fmla="*/ 4475747 w 5149516"/>
              <a:gd name="csY77" fmla="*/ 2223436 h 2503298"/>
              <a:gd name="csX78" fmla="*/ 4572000 w 5149516"/>
              <a:gd name="csY78" fmla="*/ 2261937 h 2503298"/>
              <a:gd name="csX79" fmla="*/ 4649002 w 5149516"/>
              <a:gd name="csY79" fmla="*/ 2300438 h 2503298"/>
              <a:gd name="csX80" fmla="*/ 4716379 w 5149516"/>
              <a:gd name="csY80" fmla="*/ 2329314 h 2503298"/>
              <a:gd name="csX81" fmla="*/ 4745255 w 5149516"/>
              <a:gd name="csY81" fmla="*/ 2358190 h 2503298"/>
              <a:gd name="csX82" fmla="*/ 4774130 w 5149516"/>
              <a:gd name="csY82" fmla="*/ 2367815 h 2503298"/>
              <a:gd name="csX83" fmla="*/ 4841507 w 5149516"/>
              <a:gd name="csY83" fmla="*/ 2396691 h 2503298"/>
              <a:gd name="csX84" fmla="*/ 4908884 w 5149516"/>
              <a:gd name="csY84" fmla="*/ 2435192 h 2503298"/>
              <a:gd name="csX85" fmla="*/ 4966636 w 5149516"/>
              <a:gd name="csY85" fmla="*/ 2454443 h 2503298"/>
              <a:gd name="csX86" fmla="*/ 4995512 w 5149516"/>
              <a:gd name="csY86" fmla="*/ 2464068 h 2503298"/>
              <a:gd name="csX87" fmla="*/ 5024387 w 5149516"/>
              <a:gd name="csY87" fmla="*/ 2473693 h 2503298"/>
              <a:gd name="csX88" fmla="*/ 5053263 w 5149516"/>
              <a:gd name="csY88" fmla="*/ 2492944 h 2503298"/>
              <a:gd name="csX89" fmla="*/ 5149516 w 5149516"/>
              <a:gd name="csY89" fmla="*/ 2502569 h 25032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</a:cxnLst>
            <a:rect l="l" t="t" r="r" b="b"/>
            <a:pathLst>
              <a:path w="5149516" h="2503298">
                <a:moveTo>
                  <a:pt x="0" y="308009"/>
                </a:moveTo>
                <a:cubicBezTo>
                  <a:pt x="6946" y="283699"/>
                  <a:pt x="13961" y="233228"/>
                  <a:pt x="38501" y="211756"/>
                </a:cubicBezTo>
                <a:cubicBezTo>
                  <a:pt x="64498" y="189008"/>
                  <a:pt x="144562" y="144318"/>
                  <a:pt x="173255" y="134754"/>
                </a:cubicBezTo>
                <a:cubicBezTo>
                  <a:pt x="182880" y="131546"/>
                  <a:pt x="192805" y="129126"/>
                  <a:pt x="202130" y="125129"/>
                </a:cubicBezTo>
                <a:cubicBezTo>
                  <a:pt x="215319" y="119477"/>
                  <a:pt x="227309" y="111207"/>
                  <a:pt x="240632" y="105878"/>
                </a:cubicBezTo>
                <a:cubicBezTo>
                  <a:pt x="279687" y="90256"/>
                  <a:pt x="299067" y="86457"/>
                  <a:pt x="336884" y="77003"/>
                </a:cubicBezTo>
                <a:cubicBezTo>
                  <a:pt x="346509" y="70586"/>
                  <a:pt x="354785" y="61410"/>
                  <a:pt x="365760" y="57752"/>
                </a:cubicBezTo>
                <a:cubicBezTo>
                  <a:pt x="375557" y="54486"/>
                  <a:pt x="485952" y="39159"/>
                  <a:pt x="490888" y="38501"/>
                </a:cubicBezTo>
                <a:lnTo>
                  <a:pt x="567890" y="28876"/>
                </a:lnTo>
                <a:cubicBezTo>
                  <a:pt x="819991" y="-5500"/>
                  <a:pt x="605321" y="21792"/>
                  <a:pt x="779646" y="0"/>
                </a:cubicBezTo>
                <a:cubicBezTo>
                  <a:pt x="879107" y="3209"/>
                  <a:pt x="978661" y="4255"/>
                  <a:pt x="1078029" y="9626"/>
                </a:cubicBezTo>
                <a:cubicBezTo>
                  <a:pt x="1097517" y="10679"/>
                  <a:pt x="1116580" y="15760"/>
                  <a:pt x="1135781" y="19251"/>
                </a:cubicBezTo>
                <a:cubicBezTo>
                  <a:pt x="1180585" y="27397"/>
                  <a:pt x="1181211" y="28202"/>
                  <a:pt x="1222408" y="38501"/>
                </a:cubicBezTo>
                <a:cubicBezTo>
                  <a:pt x="1235242" y="44918"/>
                  <a:pt x="1247474" y="52714"/>
                  <a:pt x="1260909" y="57752"/>
                </a:cubicBezTo>
                <a:cubicBezTo>
                  <a:pt x="1276255" y="63507"/>
                  <a:pt x="1312169" y="68049"/>
                  <a:pt x="1328286" y="77003"/>
                </a:cubicBezTo>
                <a:cubicBezTo>
                  <a:pt x="1348511" y="88239"/>
                  <a:pt x="1366787" y="102670"/>
                  <a:pt x="1386038" y="115504"/>
                </a:cubicBezTo>
                <a:cubicBezTo>
                  <a:pt x="1395663" y="121921"/>
                  <a:pt x="1403940" y="131096"/>
                  <a:pt x="1414914" y="134754"/>
                </a:cubicBezTo>
                <a:lnTo>
                  <a:pt x="1443789" y="144379"/>
                </a:lnTo>
                <a:cubicBezTo>
                  <a:pt x="1514141" y="191281"/>
                  <a:pt x="1425682" y="134032"/>
                  <a:pt x="1511166" y="182880"/>
                </a:cubicBezTo>
                <a:cubicBezTo>
                  <a:pt x="1559507" y="210503"/>
                  <a:pt x="1520360" y="196445"/>
                  <a:pt x="1578543" y="221381"/>
                </a:cubicBezTo>
                <a:cubicBezTo>
                  <a:pt x="1587869" y="225378"/>
                  <a:pt x="1598093" y="227010"/>
                  <a:pt x="1607419" y="231007"/>
                </a:cubicBezTo>
                <a:cubicBezTo>
                  <a:pt x="1620607" y="236659"/>
                  <a:pt x="1632732" y="244605"/>
                  <a:pt x="1645920" y="250257"/>
                </a:cubicBezTo>
                <a:cubicBezTo>
                  <a:pt x="1655246" y="254254"/>
                  <a:pt x="1665721" y="255346"/>
                  <a:pt x="1674796" y="259883"/>
                </a:cubicBezTo>
                <a:cubicBezTo>
                  <a:pt x="1749426" y="297198"/>
                  <a:pt x="1659973" y="264567"/>
                  <a:pt x="1732547" y="288758"/>
                </a:cubicBezTo>
                <a:cubicBezTo>
                  <a:pt x="1742172" y="295175"/>
                  <a:pt x="1752536" y="300603"/>
                  <a:pt x="1761423" y="308009"/>
                </a:cubicBezTo>
                <a:cubicBezTo>
                  <a:pt x="1771880" y="316723"/>
                  <a:pt x="1778973" y="329334"/>
                  <a:pt x="1790299" y="336885"/>
                </a:cubicBezTo>
                <a:cubicBezTo>
                  <a:pt x="1798741" y="342513"/>
                  <a:pt x="1809550" y="343302"/>
                  <a:pt x="1819175" y="346510"/>
                </a:cubicBezTo>
                <a:cubicBezTo>
                  <a:pt x="1832009" y="356135"/>
                  <a:pt x="1845806" y="364595"/>
                  <a:pt x="1857676" y="375386"/>
                </a:cubicBezTo>
                <a:lnTo>
                  <a:pt x="1953928" y="471638"/>
                </a:lnTo>
                <a:cubicBezTo>
                  <a:pt x="1966762" y="484472"/>
                  <a:pt x="1977909" y="499249"/>
                  <a:pt x="1992429" y="510139"/>
                </a:cubicBezTo>
                <a:cubicBezTo>
                  <a:pt x="2005263" y="519764"/>
                  <a:pt x="2019586" y="527671"/>
                  <a:pt x="2030930" y="539015"/>
                </a:cubicBezTo>
                <a:cubicBezTo>
                  <a:pt x="2095095" y="603180"/>
                  <a:pt x="2002059" y="535811"/>
                  <a:pt x="2079057" y="587141"/>
                </a:cubicBezTo>
                <a:cubicBezTo>
                  <a:pt x="2088682" y="599975"/>
                  <a:pt x="2097493" y="613463"/>
                  <a:pt x="2107933" y="625643"/>
                </a:cubicBezTo>
                <a:cubicBezTo>
                  <a:pt x="2116791" y="635978"/>
                  <a:pt x="2128451" y="643773"/>
                  <a:pt x="2136808" y="654518"/>
                </a:cubicBezTo>
                <a:cubicBezTo>
                  <a:pt x="2151012" y="672781"/>
                  <a:pt x="2158949" y="695910"/>
                  <a:pt x="2175309" y="712270"/>
                </a:cubicBezTo>
                <a:cubicBezTo>
                  <a:pt x="2184934" y="721895"/>
                  <a:pt x="2196273" y="730069"/>
                  <a:pt x="2204185" y="741146"/>
                </a:cubicBezTo>
                <a:cubicBezTo>
                  <a:pt x="2212525" y="752822"/>
                  <a:pt x="2216317" y="767189"/>
                  <a:pt x="2223436" y="779647"/>
                </a:cubicBezTo>
                <a:cubicBezTo>
                  <a:pt x="2247751" y="822198"/>
                  <a:pt x="2237431" y="797579"/>
                  <a:pt x="2271562" y="837398"/>
                </a:cubicBezTo>
                <a:cubicBezTo>
                  <a:pt x="2319320" y="893114"/>
                  <a:pt x="2278480" y="861260"/>
                  <a:pt x="2329314" y="895150"/>
                </a:cubicBezTo>
                <a:cubicBezTo>
                  <a:pt x="2342706" y="915239"/>
                  <a:pt x="2362087" y="945468"/>
                  <a:pt x="2377440" y="962527"/>
                </a:cubicBezTo>
                <a:cubicBezTo>
                  <a:pt x="2395652" y="982763"/>
                  <a:pt x="2420091" y="997626"/>
                  <a:pt x="2435192" y="1020278"/>
                </a:cubicBezTo>
                <a:cubicBezTo>
                  <a:pt x="2482986" y="1091971"/>
                  <a:pt x="2421559" y="1003918"/>
                  <a:pt x="2483318" y="1078030"/>
                </a:cubicBezTo>
                <a:cubicBezTo>
                  <a:pt x="2490724" y="1086917"/>
                  <a:pt x="2494786" y="1098346"/>
                  <a:pt x="2502568" y="1106906"/>
                </a:cubicBezTo>
                <a:cubicBezTo>
                  <a:pt x="2526985" y="1133765"/>
                  <a:pt x="2553903" y="1158241"/>
                  <a:pt x="2579570" y="1183908"/>
                </a:cubicBezTo>
                <a:cubicBezTo>
                  <a:pt x="2595612" y="1199950"/>
                  <a:pt x="2608820" y="1219449"/>
                  <a:pt x="2627697" y="1232034"/>
                </a:cubicBezTo>
                <a:cubicBezTo>
                  <a:pt x="2662080" y="1254957"/>
                  <a:pt x="2668115" y="1257776"/>
                  <a:pt x="2704699" y="1289786"/>
                </a:cubicBezTo>
                <a:cubicBezTo>
                  <a:pt x="2714943" y="1298750"/>
                  <a:pt x="2723118" y="1309947"/>
                  <a:pt x="2733575" y="1318661"/>
                </a:cubicBezTo>
                <a:cubicBezTo>
                  <a:pt x="2742462" y="1326067"/>
                  <a:pt x="2754270" y="1329732"/>
                  <a:pt x="2762450" y="1337912"/>
                </a:cubicBezTo>
                <a:cubicBezTo>
                  <a:pt x="2773793" y="1349256"/>
                  <a:pt x="2779336" y="1365755"/>
                  <a:pt x="2791326" y="1376413"/>
                </a:cubicBezTo>
                <a:cubicBezTo>
                  <a:pt x="2834629" y="1414904"/>
                  <a:pt x="2841865" y="1405294"/>
                  <a:pt x="2877954" y="1434165"/>
                </a:cubicBezTo>
                <a:cubicBezTo>
                  <a:pt x="2893996" y="1446999"/>
                  <a:pt x="2909645" y="1460340"/>
                  <a:pt x="2926080" y="1472666"/>
                </a:cubicBezTo>
                <a:cubicBezTo>
                  <a:pt x="2979062" y="1512402"/>
                  <a:pt x="2929517" y="1471204"/>
                  <a:pt x="2993457" y="1511167"/>
                </a:cubicBezTo>
                <a:cubicBezTo>
                  <a:pt x="3007061" y="1519669"/>
                  <a:pt x="3018610" y="1531144"/>
                  <a:pt x="3031958" y="1540043"/>
                </a:cubicBezTo>
                <a:cubicBezTo>
                  <a:pt x="3047524" y="1550420"/>
                  <a:pt x="3064518" y="1558541"/>
                  <a:pt x="3080084" y="1568918"/>
                </a:cubicBezTo>
                <a:cubicBezTo>
                  <a:pt x="3093432" y="1577817"/>
                  <a:pt x="3104981" y="1589292"/>
                  <a:pt x="3118585" y="1597794"/>
                </a:cubicBezTo>
                <a:cubicBezTo>
                  <a:pt x="3130752" y="1605399"/>
                  <a:pt x="3144918" y="1609440"/>
                  <a:pt x="3157086" y="1617045"/>
                </a:cubicBezTo>
                <a:cubicBezTo>
                  <a:pt x="3170690" y="1625547"/>
                  <a:pt x="3182445" y="1636721"/>
                  <a:pt x="3195587" y="1645920"/>
                </a:cubicBezTo>
                <a:cubicBezTo>
                  <a:pt x="3214541" y="1659188"/>
                  <a:pt x="3234088" y="1671587"/>
                  <a:pt x="3253339" y="1684421"/>
                </a:cubicBezTo>
                <a:lnTo>
                  <a:pt x="3311090" y="1722923"/>
                </a:lnTo>
                <a:cubicBezTo>
                  <a:pt x="3320715" y="1729340"/>
                  <a:pt x="3328743" y="1739367"/>
                  <a:pt x="3339966" y="1742173"/>
                </a:cubicBezTo>
                <a:lnTo>
                  <a:pt x="3378467" y="1751798"/>
                </a:lnTo>
                <a:cubicBezTo>
                  <a:pt x="3418821" y="1771975"/>
                  <a:pt x="3420023" y="1773909"/>
                  <a:pt x="3465095" y="1790299"/>
                </a:cubicBezTo>
                <a:cubicBezTo>
                  <a:pt x="3484165" y="1797234"/>
                  <a:pt x="3503846" y="1802425"/>
                  <a:pt x="3522846" y="1809550"/>
                </a:cubicBezTo>
                <a:cubicBezTo>
                  <a:pt x="3555202" y="1821683"/>
                  <a:pt x="3589468" y="1830272"/>
                  <a:pt x="3619099" y="1848051"/>
                </a:cubicBezTo>
                <a:cubicBezTo>
                  <a:pt x="3717507" y="1907097"/>
                  <a:pt x="3617100" y="1850326"/>
                  <a:pt x="3715352" y="1896177"/>
                </a:cubicBezTo>
                <a:cubicBezTo>
                  <a:pt x="3747858" y="1911346"/>
                  <a:pt x="3777574" y="1932961"/>
                  <a:pt x="3811604" y="1944304"/>
                </a:cubicBezTo>
                <a:cubicBezTo>
                  <a:pt x="3848005" y="1956437"/>
                  <a:pt x="3882651" y="1966729"/>
                  <a:pt x="3917482" y="1982805"/>
                </a:cubicBezTo>
                <a:cubicBezTo>
                  <a:pt x="3943538" y="1994831"/>
                  <a:pt x="3970606" y="2005388"/>
                  <a:pt x="3994484" y="2021306"/>
                </a:cubicBezTo>
                <a:cubicBezTo>
                  <a:pt x="4004109" y="2027723"/>
                  <a:pt x="4013013" y="2035383"/>
                  <a:pt x="4023360" y="2040556"/>
                </a:cubicBezTo>
                <a:cubicBezTo>
                  <a:pt x="4038814" y="2048283"/>
                  <a:pt x="4055444" y="2053390"/>
                  <a:pt x="4071486" y="2059807"/>
                </a:cubicBezTo>
                <a:cubicBezTo>
                  <a:pt x="4081111" y="2069432"/>
                  <a:pt x="4089036" y="2081132"/>
                  <a:pt x="4100362" y="2088683"/>
                </a:cubicBezTo>
                <a:cubicBezTo>
                  <a:pt x="4108804" y="2094311"/>
                  <a:pt x="4119912" y="2094311"/>
                  <a:pt x="4129238" y="2098308"/>
                </a:cubicBezTo>
                <a:cubicBezTo>
                  <a:pt x="4142426" y="2103960"/>
                  <a:pt x="4154551" y="2111906"/>
                  <a:pt x="4167739" y="2117558"/>
                </a:cubicBezTo>
                <a:cubicBezTo>
                  <a:pt x="4222048" y="2140833"/>
                  <a:pt x="4169975" y="2112382"/>
                  <a:pt x="4235116" y="2136809"/>
                </a:cubicBezTo>
                <a:cubicBezTo>
                  <a:pt x="4248551" y="2141847"/>
                  <a:pt x="4260182" y="2151021"/>
                  <a:pt x="4273617" y="2156059"/>
                </a:cubicBezTo>
                <a:cubicBezTo>
                  <a:pt x="4289159" y="2161887"/>
                  <a:pt x="4347167" y="2172695"/>
                  <a:pt x="4360244" y="2175310"/>
                </a:cubicBezTo>
                <a:cubicBezTo>
                  <a:pt x="4373078" y="2181727"/>
                  <a:pt x="4385633" y="2188733"/>
                  <a:pt x="4398745" y="2194560"/>
                </a:cubicBezTo>
                <a:cubicBezTo>
                  <a:pt x="4479627" y="2230507"/>
                  <a:pt x="4416779" y="2200756"/>
                  <a:pt x="4475747" y="2223436"/>
                </a:cubicBezTo>
                <a:cubicBezTo>
                  <a:pt x="4508000" y="2235841"/>
                  <a:pt x="4543248" y="2242769"/>
                  <a:pt x="4572000" y="2261937"/>
                </a:cubicBezTo>
                <a:cubicBezTo>
                  <a:pt x="4623136" y="2296028"/>
                  <a:pt x="4578360" y="2269041"/>
                  <a:pt x="4649002" y="2300438"/>
                </a:cubicBezTo>
                <a:cubicBezTo>
                  <a:pt x="4720368" y="2332156"/>
                  <a:pt x="4657069" y="2309545"/>
                  <a:pt x="4716379" y="2329314"/>
                </a:cubicBezTo>
                <a:cubicBezTo>
                  <a:pt x="4726004" y="2338939"/>
                  <a:pt x="4733929" y="2350639"/>
                  <a:pt x="4745255" y="2358190"/>
                </a:cubicBezTo>
                <a:cubicBezTo>
                  <a:pt x="4753697" y="2363818"/>
                  <a:pt x="4765055" y="2363278"/>
                  <a:pt x="4774130" y="2367815"/>
                </a:cubicBezTo>
                <a:cubicBezTo>
                  <a:pt x="4840600" y="2401051"/>
                  <a:pt x="4761380" y="2376660"/>
                  <a:pt x="4841507" y="2396691"/>
                </a:cubicBezTo>
                <a:cubicBezTo>
                  <a:pt x="4867551" y="2414053"/>
                  <a:pt x="4878357" y="2422981"/>
                  <a:pt x="4908884" y="2435192"/>
                </a:cubicBezTo>
                <a:cubicBezTo>
                  <a:pt x="4927725" y="2442728"/>
                  <a:pt x="4947385" y="2448026"/>
                  <a:pt x="4966636" y="2454443"/>
                </a:cubicBezTo>
                <a:lnTo>
                  <a:pt x="4995512" y="2464068"/>
                </a:lnTo>
                <a:lnTo>
                  <a:pt x="5024387" y="2473693"/>
                </a:lnTo>
                <a:cubicBezTo>
                  <a:pt x="5034012" y="2480110"/>
                  <a:pt x="5042630" y="2488387"/>
                  <a:pt x="5053263" y="2492944"/>
                </a:cubicBezTo>
                <a:cubicBezTo>
                  <a:pt x="5086615" y="2507238"/>
                  <a:pt x="5113206" y="2502569"/>
                  <a:pt x="5149516" y="250256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A01A11-3A30-0056-C733-21480BA82124}"/>
              </a:ext>
            </a:extLst>
          </p:cNvPr>
          <p:cNvSpPr/>
          <p:nvPr/>
        </p:nvSpPr>
        <p:spPr>
          <a:xfrm>
            <a:off x="7546067" y="5053678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459CF1-FECD-151F-920F-AAB87F391083}"/>
              </a:ext>
            </a:extLst>
          </p:cNvPr>
          <p:cNvSpPr/>
          <p:nvPr/>
        </p:nvSpPr>
        <p:spPr>
          <a:xfrm>
            <a:off x="7546067" y="4759334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9B1DC6-F439-CBD3-3A85-8A6358BD2DAC}"/>
              </a:ext>
            </a:extLst>
          </p:cNvPr>
          <p:cNvSpPr/>
          <p:nvPr/>
        </p:nvSpPr>
        <p:spPr>
          <a:xfrm>
            <a:off x="7546067" y="4484838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9B814EA-D78A-E9C1-3804-5B80E42B0BE7}"/>
              </a:ext>
            </a:extLst>
          </p:cNvPr>
          <p:cNvSpPr txBox="1">
            <a:spLocks/>
          </p:cNvSpPr>
          <p:nvPr/>
        </p:nvSpPr>
        <p:spPr>
          <a:xfrm>
            <a:off x="7650140" y="4988242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brought back diseases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8FD5C7-F7BF-A4C8-6922-959683E611A4}"/>
              </a:ext>
            </a:extLst>
          </p:cNvPr>
          <p:cNvSpPr txBox="1">
            <a:spLocks/>
          </p:cNvSpPr>
          <p:nvPr/>
        </p:nvSpPr>
        <p:spPr>
          <a:xfrm>
            <a:off x="7650139" y="4693898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destroyed 14 wells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E36E5CB-50C1-2DE2-7172-989553A9E672}"/>
              </a:ext>
            </a:extLst>
          </p:cNvPr>
          <p:cNvSpPr txBox="1">
            <a:spLocks/>
          </p:cNvSpPr>
          <p:nvPr/>
        </p:nvSpPr>
        <p:spPr>
          <a:xfrm>
            <a:off x="7650139" y="4419402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gave into consumerism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1E57226-2412-FE91-E12F-743BEF83BBCF}"/>
              </a:ext>
            </a:extLst>
          </p:cNvPr>
          <p:cNvSpPr/>
          <p:nvPr/>
        </p:nvSpPr>
        <p:spPr>
          <a:xfrm>
            <a:off x="2193509" y="3562575"/>
            <a:ext cx="5293297" cy="726977"/>
          </a:xfrm>
          <a:custGeom>
            <a:avLst/>
            <a:gdLst>
              <a:gd name="csX0" fmla="*/ 5293297 w 5293297"/>
              <a:gd name="csY0" fmla="*/ 726977 h 726977"/>
              <a:gd name="csX1" fmla="*/ 5242182 w 5293297"/>
              <a:gd name="csY1" fmla="*/ 715618 h 726977"/>
              <a:gd name="csX2" fmla="*/ 5202425 w 5293297"/>
              <a:gd name="csY2" fmla="*/ 692900 h 726977"/>
              <a:gd name="csX3" fmla="*/ 5156989 w 5293297"/>
              <a:gd name="csY3" fmla="*/ 670182 h 726977"/>
              <a:gd name="csX4" fmla="*/ 5111553 w 5293297"/>
              <a:gd name="csY4" fmla="*/ 641784 h 726977"/>
              <a:gd name="csX5" fmla="*/ 5088835 w 5293297"/>
              <a:gd name="csY5" fmla="*/ 624746 h 726977"/>
              <a:gd name="csX6" fmla="*/ 5049079 w 5293297"/>
              <a:gd name="csY6" fmla="*/ 607707 h 726977"/>
              <a:gd name="csX7" fmla="*/ 5032040 w 5293297"/>
              <a:gd name="csY7" fmla="*/ 590669 h 726977"/>
              <a:gd name="csX8" fmla="*/ 4958207 w 5293297"/>
              <a:gd name="csY8" fmla="*/ 556592 h 726977"/>
              <a:gd name="csX9" fmla="*/ 4895732 w 5293297"/>
              <a:gd name="csY9" fmla="*/ 528194 h 726977"/>
              <a:gd name="csX10" fmla="*/ 4850296 w 5293297"/>
              <a:gd name="csY10" fmla="*/ 505476 h 726977"/>
              <a:gd name="csX11" fmla="*/ 4833258 w 5293297"/>
              <a:gd name="csY11" fmla="*/ 494117 h 726977"/>
              <a:gd name="csX12" fmla="*/ 4816219 w 5293297"/>
              <a:gd name="csY12" fmla="*/ 488438 h 726977"/>
              <a:gd name="csX13" fmla="*/ 4753745 w 5293297"/>
              <a:gd name="csY13" fmla="*/ 454361 h 726977"/>
              <a:gd name="csX14" fmla="*/ 4736706 w 5293297"/>
              <a:gd name="csY14" fmla="*/ 448681 h 726977"/>
              <a:gd name="csX15" fmla="*/ 4691270 w 5293297"/>
              <a:gd name="csY15" fmla="*/ 431643 h 726977"/>
              <a:gd name="csX16" fmla="*/ 4668552 w 5293297"/>
              <a:gd name="csY16" fmla="*/ 420284 h 726977"/>
              <a:gd name="csX17" fmla="*/ 4617436 w 5293297"/>
              <a:gd name="csY17" fmla="*/ 403245 h 726977"/>
              <a:gd name="csX18" fmla="*/ 4600398 w 5293297"/>
              <a:gd name="csY18" fmla="*/ 391886 h 726977"/>
              <a:gd name="csX19" fmla="*/ 4583359 w 5293297"/>
              <a:gd name="csY19" fmla="*/ 386207 h 726977"/>
              <a:gd name="csX20" fmla="*/ 4537923 w 5293297"/>
              <a:gd name="csY20" fmla="*/ 363489 h 726977"/>
              <a:gd name="csX21" fmla="*/ 4424333 w 5293297"/>
              <a:gd name="csY21" fmla="*/ 329412 h 726977"/>
              <a:gd name="csX22" fmla="*/ 4384577 w 5293297"/>
              <a:gd name="csY22" fmla="*/ 318053 h 726977"/>
              <a:gd name="csX23" fmla="*/ 4339141 w 5293297"/>
              <a:gd name="csY23" fmla="*/ 306694 h 726977"/>
              <a:gd name="csX24" fmla="*/ 4316423 w 5293297"/>
              <a:gd name="csY24" fmla="*/ 301014 h 726977"/>
              <a:gd name="csX25" fmla="*/ 4288025 w 5293297"/>
              <a:gd name="csY25" fmla="*/ 295335 h 726977"/>
              <a:gd name="csX26" fmla="*/ 4259628 w 5293297"/>
              <a:gd name="csY26" fmla="*/ 283976 h 726977"/>
              <a:gd name="csX27" fmla="*/ 4231230 w 5293297"/>
              <a:gd name="csY27" fmla="*/ 278296 h 726977"/>
              <a:gd name="csX28" fmla="*/ 4208512 w 5293297"/>
              <a:gd name="csY28" fmla="*/ 272617 h 726977"/>
              <a:gd name="csX29" fmla="*/ 4151717 w 5293297"/>
              <a:gd name="csY29" fmla="*/ 261258 h 726977"/>
              <a:gd name="csX30" fmla="*/ 4083563 w 5293297"/>
              <a:gd name="csY30" fmla="*/ 244219 h 726977"/>
              <a:gd name="csX31" fmla="*/ 4060845 w 5293297"/>
              <a:gd name="csY31" fmla="*/ 238540 h 726977"/>
              <a:gd name="csX32" fmla="*/ 4032448 w 5293297"/>
              <a:gd name="csY32" fmla="*/ 232860 h 726977"/>
              <a:gd name="csX33" fmla="*/ 3998371 w 5293297"/>
              <a:gd name="csY33" fmla="*/ 221501 h 726977"/>
              <a:gd name="csX34" fmla="*/ 3958614 w 5293297"/>
              <a:gd name="csY34" fmla="*/ 210142 h 726977"/>
              <a:gd name="csX35" fmla="*/ 3924537 w 5293297"/>
              <a:gd name="csY35" fmla="*/ 198783 h 726977"/>
              <a:gd name="csX36" fmla="*/ 3850704 w 5293297"/>
              <a:gd name="csY36" fmla="*/ 181745 h 726977"/>
              <a:gd name="csX37" fmla="*/ 3816626 w 5293297"/>
              <a:gd name="csY37" fmla="*/ 170386 h 726977"/>
              <a:gd name="csX38" fmla="*/ 3759831 w 5293297"/>
              <a:gd name="csY38" fmla="*/ 159027 h 726977"/>
              <a:gd name="csX39" fmla="*/ 3731434 w 5293297"/>
              <a:gd name="csY39" fmla="*/ 153347 h 726977"/>
              <a:gd name="csX40" fmla="*/ 3714395 w 5293297"/>
              <a:gd name="csY40" fmla="*/ 147668 h 726977"/>
              <a:gd name="csX41" fmla="*/ 3697357 w 5293297"/>
              <a:gd name="csY41" fmla="*/ 136309 h 726977"/>
              <a:gd name="csX42" fmla="*/ 3668959 w 5293297"/>
              <a:gd name="csY42" fmla="*/ 130629 h 726977"/>
              <a:gd name="csX43" fmla="*/ 3651921 w 5293297"/>
              <a:gd name="csY43" fmla="*/ 124950 h 726977"/>
              <a:gd name="csX44" fmla="*/ 3623523 w 5293297"/>
              <a:gd name="csY44" fmla="*/ 119270 h 726977"/>
              <a:gd name="csX45" fmla="*/ 3606485 w 5293297"/>
              <a:gd name="csY45" fmla="*/ 113591 h 726977"/>
              <a:gd name="csX46" fmla="*/ 3583767 w 5293297"/>
              <a:gd name="csY46" fmla="*/ 107911 h 726977"/>
              <a:gd name="csX47" fmla="*/ 3566728 w 5293297"/>
              <a:gd name="csY47" fmla="*/ 102232 h 726977"/>
              <a:gd name="csX48" fmla="*/ 3532651 w 5293297"/>
              <a:gd name="csY48" fmla="*/ 96552 h 726977"/>
              <a:gd name="csX49" fmla="*/ 3481536 w 5293297"/>
              <a:gd name="csY49" fmla="*/ 85193 h 726977"/>
              <a:gd name="csX50" fmla="*/ 3407702 w 5293297"/>
              <a:gd name="csY50" fmla="*/ 79513 h 726977"/>
              <a:gd name="csX51" fmla="*/ 3367946 w 5293297"/>
              <a:gd name="csY51" fmla="*/ 73834 h 726977"/>
              <a:gd name="csX52" fmla="*/ 3288433 w 5293297"/>
              <a:gd name="csY52" fmla="*/ 68154 h 726977"/>
              <a:gd name="csX53" fmla="*/ 3203240 w 5293297"/>
              <a:gd name="csY53" fmla="*/ 56795 h 726977"/>
              <a:gd name="csX54" fmla="*/ 3089650 w 5293297"/>
              <a:gd name="csY54" fmla="*/ 51116 h 726977"/>
              <a:gd name="csX55" fmla="*/ 2703444 w 5293297"/>
              <a:gd name="csY55" fmla="*/ 39757 h 726977"/>
              <a:gd name="csX56" fmla="*/ 2669367 w 5293297"/>
              <a:gd name="csY56" fmla="*/ 34077 h 726977"/>
              <a:gd name="csX57" fmla="*/ 2379712 w 5293297"/>
              <a:gd name="csY57" fmla="*/ 22718 h 726977"/>
              <a:gd name="csX58" fmla="*/ 2317238 w 5293297"/>
              <a:gd name="csY58" fmla="*/ 11359 h 726977"/>
              <a:gd name="csX59" fmla="*/ 2300199 w 5293297"/>
              <a:gd name="csY59" fmla="*/ 0 h 726977"/>
              <a:gd name="csX60" fmla="*/ 1868557 w 5293297"/>
              <a:gd name="csY60" fmla="*/ 5680 h 726977"/>
              <a:gd name="csX61" fmla="*/ 1828800 w 5293297"/>
              <a:gd name="csY61" fmla="*/ 11359 h 726977"/>
              <a:gd name="csX62" fmla="*/ 1726569 w 5293297"/>
              <a:gd name="csY62" fmla="*/ 22718 h 726977"/>
              <a:gd name="csX63" fmla="*/ 1647056 w 5293297"/>
              <a:gd name="csY63" fmla="*/ 34077 h 726977"/>
              <a:gd name="csX64" fmla="*/ 1567543 w 5293297"/>
              <a:gd name="csY64" fmla="*/ 39757 h 726977"/>
              <a:gd name="csX65" fmla="*/ 1113183 w 5293297"/>
              <a:gd name="csY65" fmla="*/ 45436 h 726977"/>
              <a:gd name="csX66" fmla="*/ 488438 w 5293297"/>
              <a:gd name="csY66" fmla="*/ 51116 h 726977"/>
              <a:gd name="csX67" fmla="*/ 335091 w 5293297"/>
              <a:gd name="csY67" fmla="*/ 56795 h 726977"/>
              <a:gd name="csX68" fmla="*/ 244219 w 5293297"/>
              <a:gd name="csY68" fmla="*/ 68154 h 726977"/>
              <a:gd name="csX69" fmla="*/ 159026 w 5293297"/>
              <a:gd name="csY69" fmla="*/ 73834 h 726977"/>
              <a:gd name="csX70" fmla="*/ 0 w 5293297"/>
              <a:gd name="csY70" fmla="*/ 73834 h 7269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</a:cxnLst>
            <a:rect l="l" t="t" r="r" b="b"/>
            <a:pathLst>
              <a:path w="5293297" h="726977">
                <a:moveTo>
                  <a:pt x="5293297" y="726977"/>
                </a:moveTo>
                <a:cubicBezTo>
                  <a:pt x="5276259" y="723191"/>
                  <a:pt x="5258864" y="720751"/>
                  <a:pt x="5242182" y="715618"/>
                </a:cubicBezTo>
                <a:cubicBezTo>
                  <a:pt x="5221445" y="709237"/>
                  <a:pt x="5219989" y="702480"/>
                  <a:pt x="5202425" y="692900"/>
                </a:cubicBezTo>
                <a:cubicBezTo>
                  <a:pt x="5187560" y="684792"/>
                  <a:pt x="5156989" y="670182"/>
                  <a:pt x="5156989" y="670182"/>
                </a:cubicBezTo>
                <a:cubicBezTo>
                  <a:pt x="5122858" y="636049"/>
                  <a:pt x="5159955" y="668673"/>
                  <a:pt x="5111553" y="641784"/>
                </a:cubicBezTo>
                <a:cubicBezTo>
                  <a:pt x="5103278" y="637187"/>
                  <a:pt x="5097054" y="629442"/>
                  <a:pt x="5088835" y="624746"/>
                </a:cubicBezTo>
                <a:cubicBezTo>
                  <a:pt x="5051757" y="603558"/>
                  <a:pt x="5094134" y="639888"/>
                  <a:pt x="5049079" y="607707"/>
                </a:cubicBezTo>
                <a:cubicBezTo>
                  <a:pt x="5042543" y="603039"/>
                  <a:pt x="5038816" y="594981"/>
                  <a:pt x="5032040" y="590669"/>
                </a:cubicBezTo>
                <a:cubicBezTo>
                  <a:pt x="4978296" y="556469"/>
                  <a:pt x="5001838" y="578408"/>
                  <a:pt x="4958207" y="556592"/>
                </a:cubicBezTo>
                <a:cubicBezTo>
                  <a:pt x="4896344" y="525660"/>
                  <a:pt x="4965442" y="551431"/>
                  <a:pt x="4895732" y="528194"/>
                </a:cubicBezTo>
                <a:cubicBezTo>
                  <a:pt x="4845275" y="490353"/>
                  <a:pt x="4899922" y="526745"/>
                  <a:pt x="4850296" y="505476"/>
                </a:cubicBezTo>
                <a:cubicBezTo>
                  <a:pt x="4844022" y="502787"/>
                  <a:pt x="4839363" y="497170"/>
                  <a:pt x="4833258" y="494117"/>
                </a:cubicBezTo>
                <a:cubicBezTo>
                  <a:pt x="4827903" y="491440"/>
                  <a:pt x="4821899" y="490331"/>
                  <a:pt x="4816219" y="488438"/>
                </a:cubicBezTo>
                <a:cubicBezTo>
                  <a:pt x="4795479" y="474611"/>
                  <a:pt x="4779519" y="462953"/>
                  <a:pt x="4753745" y="454361"/>
                </a:cubicBezTo>
                <a:cubicBezTo>
                  <a:pt x="4748065" y="452468"/>
                  <a:pt x="4742209" y="451039"/>
                  <a:pt x="4736706" y="448681"/>
                </a:cubicBezTo>
                <a:cubicBezTo>
                  <a:pt x="4695130" y="430862"/>
                  <a:pt x="4733151" y="442112"/>
                  <a:pt x="4691270" y="431643"/>
                </a:cubicBezTo>
                <a:cubicBezTo>
                  <a:pt x="4683697" y="427857"/>
                  <a:pt x="4676479" y="423257"/>
                  <a:pt x="4668552" y="420284"/>
                </a:cubicBezTo>
                <a:cubicBezTo>
                  <a:pt x="4625171" y="404016"/>
                  <a:pt x="4667151" y="428103"/>
                  <a:pt x="4617436" y="403245"/>
                </a:cubicBezTo>
                <a:cubicBezTo>
                  <a:pt x="4611331" y="400192"/>
                  <a:pt x="4606503" y="394939"/>
                  <a:pt x="4600398" y="391886"/>
                </a:cubicBezTo>
                <a:cubicBezTo>
                  <a:pt x="4595043" y="389209"/>
                  <a:pt x="4588809" y="388684"/>
                  <a:pt x="4583359" y="386207"/>
                </a:cubicBezTo>
                <a:cubicBezTo>
                  <a:pt x="4567944" y="379200"/>
                  <a:pt x="4553987" y="368844"/>
                  <a:pt x="4537923" y="363489"/>
                </a:cubicBezTo>
                <a:cubicBezTo>
                  <a:pt x="4428623" y="327056"/>
                  <a:pt x="4510170" y="352302"/>
                  <a:pt x="4424333" y="329412"/>
                </a:cubicBezTo>
                <a:cubicBezTo>
                  <a:pt x="4411016" y="325861"/>
                  <a:pt x="4397894" y="321604"/>
                  <a:pt x="4384577" y="318053"/>
                </a:cubicBezTo>
                <a:cubicBezTo>
                  <a:pt x="4369493" y="314030"/>
                  <a:pt x="4354286" y="310480"/>
                  <a:pt x="4339141" y="306694"/>
                </a:cubicBezTo>
                <a:cubicBezTo>
                  <a:pt x="4331568" y="304801"/>
                  <a:pt x="4324077" y="302545"/>
                  <a:pt x="4316423" y="301014"/>
                </a:cubicBezTo>
                <a:lnTo>
                  <a:pt x="4288025" y="295335"/>
                </a:lnTo>
                <a:cubicBezTo>
                  <a:pt x="4278559" y="291549"/>
                  <a:pt x="4269393" y="286906"/>
                  <a:pt x="4259628" y="283976"/>
                </a:cubicBezTo>
                <a:cubicBezTo>
                  <a:pt x="4250382" y="281202"/>
                  <a:pt x="4240654" y="280390"/>
                  <a:pt x="4231230" y="278296"/>
                </a:cubicBezTo>
                <a:cubicBezTo>
                  <a:pt x="4223610" y="276603"/>
                  <a:pt x="4216144" y="274252"/>
                  <a:pt x="4208512" y="272617"/>
                </a:cubicBezTo>
                <a:cubicBezTo>
                  <a:pt x="4189634" y="268572"/>
                  <a:pt x="4170033" y="267364"/>
                  <a:pt x="4151717" y="261258"/>
                </a:cubicBezTo>
                <a:cubicBezTo>
                  <a:pt x="4116494" y="249516"/>
                  <a:pt x="4145264" y="258457"/>
                  <a:pt x="4083563" y="244219"/>
                </a:cubicBezTo>
                <a:cubicBezTo>
                  <a:pt x="4075957" y="242464"/>
                  <a:pt x="4068465" y="240233"/>
                  <a:pt x="4060845" y="238540"/>
                </a:cubicBezTo>
                <a:cubicBezTo>
                  <a:pt x="4051422" y="236446"/>
                  <a:pt x="4041761" y="235400"/>
                  <a:pt x="4032448" y="232860"/>
                </a:cubicBezTo>
                <a:cubicBezTo>
                  <a:pt x="4020896" y="229709"/>
                  <a:pt x="4009815" y="225022"/>
                  <a:pt x="3998371" y="221501"/>
                </a:cubicBezTo>
                <a:cubicBezTo>
                  <a:pt x="3985198" y="217448"/>
                  <a:pt x="3971787" y="214195"/>
                  <a:pt x="3958614" y="210142"/>
                </a:cubicBezTo>
                <a:cubicBezTo>
                  <a:pt x="3947170" y="206621"/>
                  <a:pt x="3936153" y="201687"/>
                  <a:pt x="3924537" y="198783"/>
                </a:cubicBezTo>
                <a:cubicBezTo>
                  <a:pt x="3824179" y="173694"/>
                  <a:pt x="3964589" y="216786"/>
                  <a:pt x="3850704" y="181745"/>
                </a:cubicBezTo>
                <a:cubicBezTo>
                  <a:pt x="3839260" y="178224"/>
                  <a:pt x="3828242" y="173290"/>
                  <a:pt x="3816626" y="170386"/>
                </a:cubicBezTo>
                <a:cubicBezTo>
                  <a:pt x="3797896" y="165704"/>
                  <a:pt x="3778763" y="162813"/>
                  <a:pt x="3759831" y="159027"/>
                </a:cubicBezTo>
                <a:cubicBezTo>
                  <a:pt x="3750365" y="157134"/>
                  <a:pt x="3740592" y="156399"/>
                  <a:pt x="3731434" y="153347"/>
                </a:cubicBezTo>
                <a:lnTo>
                  <a:pt x="3714395" y="147668"/>
                </a:lnTo>
                <a:cubicBezTo>
                  <a:pt x="3708716" y="143882"/>
                  <a:pt x="3703748" y="138706"/>
                  <a:pt x="3697357" y="136309"/>
                </a:cubicBezTo>
                <a:cubicBezTo>
                  <a:pt x="3688318" y="132919"/>
                  <a:pt x="3678324" y="132970"/>
                  <a:pt x="3668959" y="130629"/>
                </a:cubicBezTo>
                <a:cubicBezTo>
                  <a:pt x="3663151" y="129177"/>
                  <a:pt x="3657729" y="126402"/>
                  <a:pt x="3651921" y="124950"/>
                </a:cubicBezTo>
                <a:cubicBezTo>
                  <a:pt x="3642556" y="122609"/>
                  <a:pt x="3632888" y="121611"/>
                  <a:pt x="3623523" y="119270"/>
                </a:cubicBezTo>
                <a:cubicBezTo>
                  <a:pt x="3617715" y="117818"/>
                  <a:pt x="3612241" y="115236"/>
                  <a:pt x="3606485" y="113591"/>
                </a:cubicBezTo>
                <a:cubicBezTo>
                  <a:pt x="3598980" y="111447"/>
                  <a:pt x="3591272" y="110055"/>
                  <a:pt x="3583767" y="107911"/>
                </a:cubicBezTo>
                <a:cubicBezTo>
                  <a:pt x="3578011" y="106266"/>
                  <a:pt x="3572572" y="103531"/>
                  <a:pt x="3566728" y="102232"/>
                </a:cubicBezTo>
                <a:cubicBezTo>
                  <a:pt x="3555487" y="99734"/>
                  <a:pt x="3543943" y="98810"/>
                  <a:pt x="3532651" y="96552"/>
                </a:cubicBezTo>
                <a:cubicBezTo>
                  <a:pt x="3511686" y="92359"/>
                  <a:pt x="3503838" y="87671"/>
                  <a:pt x="3481536" y="85193"/>
                </a:cubicBezTo>
                <a:cubicBezTo>
                  <a:pt x="3457003" y="82467"/>
                  <a:pt x="3432264" y="81969"/>
                  <a:pt x="3407702" y="79513"/>
                </a:cubicBezTo>
                <a:cubicBezTo>
                  <a:pt x="3394382" y="78181"/>
                  <a:pt x="3381272" y="75103"/>
                  <a:pt x="3367946" y="73834"/>
                </a:cubicBezTo>
                <a:cubicBezTo>
                  <a:pt x="3341494" y="71315"/>
                  <a:pt x="3314937" y="70047"/>
                  <a:pt x="3288433" y="68154"/>
                </a:cubicBezTo>
                <a:cubicBezTo>
                  <a:pt x="3255580" y="62679"/>
                  <a:pt x="3238804" y="59248"/>
                  <a:pt x="3203240" y="56795"/>
                </a:cubicBezTo>
                <a:cubicBezTo>
                  <a:pt x="3165419" y="54187"/>
                  <a:pt x="3127525" y="52763"/>
                  <a:pt x="3089650" y="51116"/>
                </a:cubicBezTo>
                <a:cubicBezTo>
                  <a:pt x="2920396" y="43757"/>
                  <a:pt x="2897755" y="44383"/>
                  <a:pt x="2703444" y="39757"/>
                </a:cubicBezTo>
                <a:cubicBezTo>
                  <a:pt x="2692085" y="37864"/>
                  <a:pt x="2680804" y="35423"/>
                  <a:pt x="2669367" y="34077"/>
                </a:cubicBezTo>
                <a:cubicBezTo>
                  <a:pt x="2571268" y="22536"/>
                  <a:pt x="2483564" y="25315"/>
                  <a:pt x="2379712" y="22718"/>
                </a:cubicBezTo>
                <a:cubicBezTo>
                  <a:pt x="2364042" y="20759"/>
                  <a:pt x="2334751" y="20116"/>
                  <a:pt x="2317238" y="11359"/>
                </a:cubicBezTo>
                <a:cubicBezTo>
                  <a:pt x="2311133" y="8306"/>
                  <a:pt x="2305879" y="3786"/>
                  <a:pt x="2300199" y="0"/>
                </a:cubicBezTo>
                <a:lnTo>
                  <a:pt x="1868557" y="5680"/>
                </a:lnTo>
                <a:cubicBezTo>
                  <a:pt x="1855174" y="6002"/>
                  <a:pt x="1842069" y="9590"/>
                  <a:pt x="1828800" y="11359"/>
                </a:cubicBezTo>
                <a:cubicBezTo>
                  <a:pt x="1780537" y="17794"/>
                  <a:pt x="1778542" y="17521"/>
                  <a:pt x="1726569" y="22718"/>
                </a:cubicBezTo>
                <a:cubicBezTo>
                  <a:pt x="1688040" y="32351"/>
                  <a:pt x="1705166" y="29234"/>
                  <a:pt x="1647056" y="34077"/>
                </a:cubicBezTo>
                <a:cubicBezTo>
                  <a:pt x="1620576" y="36284"/>
                  <a:pt x="1594109" y="39192"/>
                  <a:pt x="1567543" y="39757"/>
                </a:cubicBezTo>
                <a:lnTo>
                  <a:pt x="1113183" y="45436"/>
                </a:lnTo>
                <a:lnTo>
                  <a:pt x="488438" y="51116"/>
                </a:lnTo>
                <a:lnTo>
                  <a:pt x="335091" y="56795"/>
                </a:lnTo>
                <a:cubicBezTo>
                  <a:pt x="97683" y="69290"/>
                  <a:pt x="369442" y="55632"/>
                  <a:pt x="244219" y="68154"/>
                </a:cubicBezTo>
                <a:cubicBezTo>
                  <a:pt x="215900" y="70986"/>
                  <a:pt x="187479" y="73172"/>
                  <a:pt x="159026" y="73834"/>
                </a:cubicBezTo>
                <a:cubicBezTo>
                  <a:pt x="106032" y="75067"/>
                  <a:pt x="53009" y="73834"/>
                  <a:pt x="0" y="73834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48470B2-95D3-3C70-8692-E279D83F944E}"/>
              </a:ext>
            </a:extLst>
          </p:cNvPr>
          <p:cNvSpPr/>
          <p:nvPr/>
        </p:nvSpPr>
        <p:spPr>
          <a:xfrm>
            <a:off x="7241315" y="6542736"/>
            <a:ext cx="53119" cy="106237"/>
          </a:xfrm>
          <a:custGeom>
            <a:avLst/>
            <a:gdLst>
              <a:gd name="csX0" fmla="*/ 53119 w 53119"/>
              <a:gd name="csY0" fmla="*/ 106237 h 106237"/>
              <a:gd name="csX1" fmla="*/ 37942 w 53119"/>
              <a:gd name="csY1" fmla="*/ 56912 h 106237"/>
              <a:gd name="csX2" fmla="*/ 22765 w 53119"/>
              <a:gd name="csY2" fmla="*/ 37942 h 106237"/>
              <a:gd name="csX3" fmla="*/ 18971 w 53119"/>
              <a:gd name="csY3" fmla="*/ 26559 h 106237"/>
              <a:gd name="csX4" fmla="*/ 0 w 53119"/>
              <a:gd name="csY4" fmla="*/ 0 h 1062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119" h="106237">
                <a:moveTo>
                  <a:pt x="53119" y="106237"/>
                </a:moveTo>
                <a:cubicBezTo>
                  <a:pt x="52399" y="103718"/>
                  <a:pt x="40564" y="60845"/>
                  <a:pt x="37942" y="56912"/>
                </a:cubicBezTo>
                <a:cubicBezTo>
                  <a:pt x="28370" y="42554"/>
                  <a:pt x="33578" y="48754"/>
                  <a:pt x="22765" y="37942"/>
                </a:cubicBezTo>
                <a:cubicBezTo>
                  <a:pt x="21500" y="34148"/>
                  <a:pt x="20913" y="30055"/>
                  <a:pt x="18971" y="26559"/>
                </a:cubicBezTo>
                <a:cubicBezTo>
                  <a:pt x="8866" y="8370"/>
                  <a:pt x="9054" y="9054"/>
                  <a:pt x="0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935DF28-8FAE-CADB-9EFF-DD17D22DFC14}"/>
              </a:ext>
            </a:extLst>
          </p:cNvPr>
          <p:cNvSpPr/>
          <p:nvPr/>
        </p:nvSpPr>
        <p:spPr>
          <a:xfrm>
            <a:off x="7191991" y="6641954"/>
            <a:ext cx="102443" cy="64555"/>
          </a:xfrm>
          <a:custGeom>
            <a:avLst/>
            <a:gdLst>
              <a:gd name="csX0" fmla="*/ 102443 w 102443"/>
              <a:gd name="csY0" fmla="*/ 0 h 64555"/>
              <a:gd name="csX1" fmla="*/ 53118 w 102443"/>
              <a:gd name="csY1" fmla="*/ 30353 h 64555"/>
              <a:gd name="csX2" fmla="*/ 41736 w 102443"/>
              <a:gd name="csY2" fmla="*/ 37941 h 64555"/>
              <a:gd name="csX3" fmla="*/ 34147 w 102443"/>
              <a:gd name="csY3" fmla="*/ 45530 h 64555"/>
              <a:gd name="csX4" fmla="*/ 22765 w 102443"/>
              <a:gd name="csY4" fmla="*/ 49324 h 64555"/>
              <a:gd name="csX5" fmla="*/ 0 w 102443"/>
              <a:gd name="csY5" fmla="*/ 64501 h 645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102443" h="64555">
                <a:moveTo>
                  <a:pt x="102443" y="0"/>
                </a:moveTo>
                <a:cubicBezTo>
                  <a:pt x="61224" y="28853"/>
                  <a:pt x="79147" y="21677"/>
                  <a:pt x="53118" y="30353"/>
                </a:cubicBezTo>
                <a:cubicBezTo>
                  <a:pt x="49324" y="32882"/>
                  <a:pt x="45297" y="35092"/>
                  <a:pt x="41736" y="37941"/>
                </a:cubicBezTo>
                <a:cubicBezTo>
                  <a:pt x="38942" y="40176"/>
                  <a:pt x="37215" y="43689"/>
                  <a:pt x="34147" y="45530"/>
                </a:cubicBezTo>
                <a:cubicBezTo>
                  <a:pt x="30718" y="47588"/>
                  <a:pt x="26559" y="48059"/>
                  <a:pt x="22765" y="49324"/>
                </a:cubicBezTo>
                <a:cubicBezTo>
                  <a:pt x="5799" y="66290"/>
                  <a:pt x="14743" y="64501"/>
                  <a:pt x="0" y="64501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FB153-4C5B-9A40-062F-30C2D67A33D1}"/>
              </a:ext>
            </a:extLst>
          </p:cNvPr>
          <p:cNvSpPr txBox="1"/>
          <p:nvPr/>
        </p:nvSpPr>
        <p:spPr>
          <a:xfrm>
            <a:off x="4583439" y="315364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Jellee Bold" pitchFamily="2" charset="77"/>
              </a:rPr>
              <a:t>pull request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84A6431-3F1A-BF16-9359-9769CCDBBBF6}"/>
              </a:ext>
            </a:extLst>
          </p:cNvPr>
          <p:cNvSpPr/>
          <p:nvPr/>
        </p:nvSpPr>
        <p:spPr>
          <a:xfrm>
            <a:off x="2193304" y="3563305"/>
            <a:ext cx="88135" cy="84463"/>
          </a:xfrm>
          <a:custGeom>
            <a:avLst/>
            <a:gdLst>
              <a:gd name="csX0" fmla="*/ 0 w 88135"/>
              <a:gd name="csY0" fmla="*/ 84463 h 84463"/>
              <a:gd name="csX1" fmla="*/ 22034 w 88135"/>
              <a:gd name="csY1" fmla="*/ 58757 h 84463"/>
              <a:gd name="csX2" fmla="*/ 33051 w 88135"/>
              <a:gd name="csY2" fmla="*/ 47740 h 84463"/>
              <a:gd name="csX3" fmla="*/ 51412 w 88135"/>
              <a:gd name="csY3" fmla="*/ 25706 h 84463"/>
              <a:gd name="csX4" fmla="*/ 73446 w 88135"/>
              <a:gd name="csY4" fmla="*/ 11017 h 84463"/>
              <a:gd name="csX5" fmla="*/ 88135 w 88135"/>
              <a:gd name="csY5" fmla="*/ 0 h 8446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88135" h="84463">
                <a:moveTo>
                  <a:pt x="0" y="84463"/>
                </a:moveTo>
                <a:cubicBezTo>
                  <a:pt x="7345" y="75894"/>
                  <a:pt x="14484" y="67146"/>
                  <a:pt x="22034" y="58757"/>
                </a:cubicBezTo>
                <a:cubicBezTo>
                  <a:pt x="25508" y="54897"/>
                  <a:pt x="29726" y="51730"/>
                  <a:pt x="33051" y="47740"/>
                </a:cubicBezTo>
                <a:cubicBezTo>
                  <a:pt x="44219" y="34338"/>
                  <a:pt x="36164" y="37565"/>
                  <a:pt x="51412" y="25706"/>
                </a:cubicBezTo>
                <a:cubicBezTo>
                  <a:pt x="58380" y="20287"/>
                  <a:pt x="66101" y="15913"/>
                  <a:pt x="73446" y="11017"/>
                </a:cubicBezTo>
                <a:cubicBezTo>
                  <a:pt x="85905" y="2712"/>
                  <a:pt x="81342" y="6795"/>
                  <a:pt x="88135" y="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FEA9073-71E7-2AE6-1641-8A3654AC0729}"/>
              </a:ext>
            </a:extLst>
          </p:cNvPr>
          <p:cNvSpPr/>
          <p:nvPr/>
        </p:nvSpPr>
        <p:spPr>
          <a:xfrm>
            <a:off x="2200649" y="3647768"/>
            <a:ext cx="84462" cy="95486"/>
          </a:xfrm>
          <a:custGeom>
            <a:avLst/>
            <a:gdLst>
              <a:gd name="csX0" fmla="*/ 0 w 84462"/>
              <a:gd name="csY0" fmla="*/ 0 h 95486"/>
              <a:gd name="csX1" fmla="*/ 11017 w 84462"/>
              <a:gd name="csY1" fmla="*/ 25706 h 95486"/>
              <a:gd name="csX2" fmla="*/ 14689 w 84462"/>
              <a:gd name="csY2" fmla="*/ 36723 h 95486"/>
              <a:gd name="csX3" fmla="*/ 36723 w 84462"/>
              <a:gd name="csY3" fmla="*/ 51412 h 95486"/>
              <a:gd name="csX4" fmla="*/ 47739 w 84462"/>
              <a:gd name="csY4" fmla="*/ 58757 h 95486"/>
              <a:gd name="csX5" fmla="*/ 55084 w 84462"/>
              <a:gd name="csY5" fmla="*/ 69773 h 95486"/>
              <a:gd name="csX6" fmla="*/ 66101 w 84462"/>
              <a:gd name="csY6" fmla="*/ 73446 h 95486"/>
              <a:gd name="csX7" fmla="*/ 84462 w 84462"/>
              <a:gd name="csY7" fmla="*/ 95480 h 954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4462" h="95486">
                <a:moveTo>
                  <a:pt x="0" y="0"/>
                </a:moveTo>
                <a:cubicBezTo>
                  <a:pt x="3672" y="8569"/>
                  <a:pt x="7555" y="17050"/>
                  <a:pt x="11017" y="25706"/>
                </a:cubicBezTo>
                <a:cubicBezTo>
                  <a:pt x="12455" y="29300"/>
                  <a:pt x="11952" y="33986"/>
                  <a:pt x="14689" y="36723"/>
                </a:cubicBezTo>
                <a:cubicBezTo>
                  <a:pt x="20931" y="42965"/>
                  <a:pt x="29378" y="46515"/>
                  <a:pt x="36723" y="51412"/>
                </a:cubicBezTo>
                <a:lnTo>
                  <a:pt x="47739" y="58757"/>
                </a:lnTo>
                <a:cubicBezTo>
                  <a:pt x="50187" y="62429"/>
                  <a:pt x="51638" y="67016"/>
                  <a:pt x="55084" y="69773"/>
                </a:cubicBezTo>
                <a:cubicBezTo>
                  <a:pt x="58107" y="72191"/>
                  <a:pt x="63364" y="70709"/>
                  <a:pt x="66101" y="73446"/>
                </a:cubicBezTo>
                <a:cubicBezTo>
                  <a:pt x="89153" y="96498"/>
                  <a:pt x="70897" y="95480"/>
                  <a:pt x="84462" y="9548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0ECFC59-B33A-2DD4-AB5B-2267E4E6DF4F}"/>
              </a:ext>
            </a:extLst>
          </p:cNvPr>
          <p:cNvSpPr txBox="1">
            <a:spLocks/>
          </p:cNvSpPr>
          <p:nvPr/>
        </p:nvSpPr>
        <p:spPr>
          <a:xfrm>
            <a:off x="305281" y="351262"/>
            <a:ext cx="8848367" cy="15673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DD6F4"/>
                </a:solidFill>
                <a:latin typeface="Jellee Roman" pitchFamily="2" charset="0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accent2"/>
                </a:solidFill>
              </a:rPr>
              <a:t>Contributing</a:t>
            </a:r>
            <a:r>
              <a:rPr lang="en-AU" dirty="0">
                <a:solidFill>
                  <a:schemeClr val="accent3"/>
                </a:solidFill>
              </a:rPr>
              <a:t> to GitHub repos</a:t>
            </a:r>
            <a:endParaRPr lang="en-CH" dirty="0">
              <a:solidFill>
                <a:schemeClr val="accent2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9A178BE-B126-4D8C-1498-DDA5D3348B1D}"/>
              </a:ext>
            </a:extLst>
          </p:cNvPr>
          <p:cNvSpPr/>
          <p:nvPr/>
        </p:nvSpPr>
        <p:spPr>
          <a:xfrm>
            <a:off x="1912621" y="3184729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CC4C7BC-8B49-22E2-0918-0C936023D72C}"/>
              </a:ext>
            </a:extLst>
          </p:cNvPr>
          <p:cNvSpPr/>
          <p:nvPr/>
        </p:nvSpPr>
        <p:spPr>
          <a:xfrm>
            <a:off x="1912621" y="2890385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CBD1A48-DBB5-7519-F8E4-9D19FB43D9DC}"/>
              </a:ext>
            </a:extLst>
          </p:cNvPr>
          <p:cNvSpPr/>
          <p:nvPr/>
        </p:nvSpPr>
        <p:spPr>
          <a:xfrm>
            <a:off x="1912621" y="2615889"/>
            <a:ext cx="104074" cy="1040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D38FB932-A91F-82A1-ED36-BC39D78A55E5}"/>
              </a:ext>
            </a:extLst>
          </p:cNvPr>
          <p:cNvSpPr txBox="1">
            <a:spLocks/>
          </p:cNvSpPr>
          <p:nvPr/>
        </p:nvSpPr>
        <p:spPr>
          <a:xfrm>
            <a:off x="2016694" y="3119293"/>
            <a:ext cx="2246728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brought back diseases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B174A11E-DF9E-EAA6-C7C6-DABBB01F8673}"/>
              </a:ext>
            </a:extLst>
          </p:cNvPr>
          <p:cNvSpPr txBox="1">
            <a:spLocks/>
          </p:cNvSpPr>
          <p:nvPr/>
        </p:nvSpPr>
        <p:spPr>
          <a:xfrm>
            <a:off x="2016693" y="2824949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destroyed 14 wells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245004F-7DA6-A40A-138F-E1A4155AD893}"/>
              </a:ext>
            </a:extLst>
          </p:cNvPr>
          <p:cNvSpPr txBox="1">
            <a:spLocks/>
          </p:cNvSpPr>
          <p:nvPr/>
        </p:nvSpPr>
        <p:spPr>
          <a:xfrm>
            <a:off x="2016693" y="2550453"/>
            <a:ext cx="2333989" cy="27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>
                <a:solidFill>
                  <a:schemeClr val="accent6"/>
                </a:solidFill>
                <a:latin typeface="Atkinson Hyperlegible Next VF" pitchFamily="2" charset="77"/>
                <a:ea typeface="Inter Variable Text" panose="02000503000000020004" pitchFamily="2" charset="0"/>
                <a:cs typeface="Inter Variable Text" panose="02000503000000020004" pitchFamily="2" charset="0"/>
              </a:rPr>
              <a:t>gave into consumerism</a:t>
            </a:r>
            <a:endParaRPr lang="en-CH" sz="1400" dirty="0">
              <a:solidFill>
                <a:schemeClr val="accent6"/>
              </a:solidFill>
              <a:latin typeface="Atkinson Hyperlegible Next VF" pitchFamily="2" charset="77"/>
              <a:ea typeface="Inter Variable Text" panose="02000503000000020004" pitchFamily="2" charset="0"/>
              <a:cs typeface="Inter Variable Text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58FBBD-F7BC-8D13-A02B-79173592FE7C}"/>
              </a:ext>
            </a:extLst>
          </p:cNvPr>
          <p:cNvSpPr txBox="1"/>
          <p:nvPr/>
        </p:nvSpPr>
        <p:spPr>
          <a:xfrm>
            <a:off x="4659040" y="492104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Jellee Bold" pitchFamily="2" charset="77"/>
              </a:rPr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30462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ttpuccin Mocha">
      <a:dk1>
        <a:srgbClr val="CDD6F3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F5C2E7"/>
      </a:hlink>
      <a:folHlink>
        <a:srgbClr val="CBA6F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453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Atkinson Hyperlegible Next VF</vt:lpstr>
      <vt:lpstr>Jellee Roman</vt:lpstr>
      <vt:lpstr>Inter Variable Text</vt:lpstr>
      <vt:lpstr>Calibri</vt:lpstr>
      <vt:lpstr>Arial</vt:lpstr>
      <vt:lpstr>Jellee Bold</vt:lpstr>
      <vt:lpstr>Cascadia Mono NF</vt:lpstr>
      <vt:lpstr>Office Theme</vt:lpstr>
      <vt:lpstr>Hello, Git</vt:lpstr>
      <vt:lpstr>Agenda</vt:lpstr>
      <vt:lpstr>What is Git?</vt:lpstr>
      <vt:lpstr>PowerPoint Presentation</vt:lpstr>
      <vt:lpstr>PowerPoint Presentation</vt:lpstr>
      <vt:lpstr>Branching</vt:lpstr>
      <vt:lpstr>Git vs GitHub/GitLab/BitBucket</vt:lpstr>
      <vt:lpstr>PowerPoint Presentation</vt:lpstr>
      <vt:lpstr>PowerPoint Presentation</vt:lpstr>
      <vt:lpstr>Forking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Burnet</dc:creator>
  <cp:lastModifiedBy>Angus Wong</cp:lastModifiedBy>
  <cp:revision>10</cp:revision>
  <dcterms:created xsi:type="dcterms:W3CDTF">2026-02-23T01:22:47Z</dcterms:created>
  <dcterms:modified xsi:type="dcterms:W3CDTF">2026-03-01T12:34:39Z</dcterms:modified>
</cp:coreProperties>
</file>